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3B7829-9F01-493A-A698-D7EBA6BBF682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D240F3-099C-43B8-8E3C-7DF5C4F5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White lotus Rebellion and Vietnamese rebellion against Chinese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Vietnamese Rebellion against the Chinese (1418-1427)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2-3 years, Le Loi was unable to muster up forces to defeat the Ming on open battle. This resulted in a type of guerilla war.</a:t>
            </a:r>
          </a:p>
          <a:p>
            <a:r>
              <a:rPr lang="en-US" dirty="0" smtClean="0"/>
              <a:t>1427, The revolt had spread across Vietnam and Ming forces for destroyed</a:t>
            </a:r>
          </a:p>
          <a:p>
            <a:r>
              <a:rPr lang="en-US" dirty="0" smtClean="0"/>
              <a:t>Emperor </a:t>
            </a:r>
            <a:r>
              <a:rPr lang="en-US" dirty="0" err="1" smtClean="0"/>
              <a:t>Xuande</a:t>
            </a:r>
            <a:r>
              <a:rPr lang="en-US" dirty="0" smtClean="0"/>
              <a:t> sent 100,00 men to Vietnam as a last resort. </a:t>
            </a:r>
            <a:r>
              <a:rPr lang="en-US" dirty="0" err="1" smtClean="0"/>
              <a:t>Xuande</a:t>
            </a:r>
            <a:r>
              <a:rPr lang="en-US" dirty="0" smtClean="0"/>
              <a:t> thought they had enough men but soon found out that Le Loi had about 350,00 men, overpowering them.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Vietnamese Rebellion against the Chinese (1418-1427)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 Loi staged a mock retreat which successfully tricked the Ming army, they captured General Liu </a:t>
            </a:r>
            <a:r>
              <a:rPr lang="en-US" dirty="0" err="1" smtClean="0"/>
              <a:t>Sheng</a:t>
            </a:r>
            <a:r>
              <a:rPr lang="en-US" dirty="0" smtClean="0"/>
              <a:t> in the process and he was executed.</a:t>
            </a:r>
          </a:p>
          <a:p>
            <a:r>
              <a:rPr lang="en-US" dirty="0" smtClean="0"/>
              <a:t>Before the execution, Le Loi sent in false reports to China and led them into Hanoi. There they were surrounded and defeated within several battles.</a:t>
            </a:r>
          </a:p>
          <a:p>
            <a:r>
              <a:rPr lang="en-US" dirty="0" smtClean="0"/>
              <a:t>Le Loi became the next emperor of Vietnam as a result of the victory.</a:t>
            </a:r>
          </a:p>
          <a:p>
            <a:r>
              <a:rPr lang="en-US" dirty="0" smtClean="0"/>
              <a:t>Vietnam was acknowledged as an independent state</a:t>
            </a:r>
          </a:p>
          <a:p>
            <a:r>
              <a:rPr lang="en-US" dirty="0" smtClean="0"/>
              <a:t>The Chinese lost over 90,00 men.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Vietnam Rebellion against the Chinese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Vietnam Rebellion against the Chinese follows the theory up to phase three.</a:t>
            </a:r>
          </a:p>
          <a:p>
            <a:r>
              <a:rPr lang="en-US" dirty="0" smtClean="0"/>
              <a:t>The class antagonist was Le Loi and his supporters. Together they tried to overthrow the Henshen</a:t>
            </a:r>
          </a:p>
          <a:p>
            <a:r>
              <a:rPr lang="en-US" dirty="0" smtClean="0"/>
              <a:t>The inept ruler was the Henshen who were the advisors of the emperor who corrupted his rule</a:t>
            </a:r>
          </a:p>
          <a:p>
            <a:r>
              <a:rPr lang="en-US" dirty="0" smtClean="0"/>
              <a:t>Eventually the Henshen were overthrown and Jiaqing came into power.</a:t>
            </a:r>
          </a:p>
          <a:p>
            <a:r>
              <a:rPr lang="en-US" dirty="0" smtClean="0"/>
              <a:t>Their failure force was their last resort to defeat the Vietnamese by sending in 100,000 troops which they thought would suffice.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Vietnam Rebellion against the Chinese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was no mention of a financial breakdown but since the Henshen was overthrown, it could be inferred that a bit of financial problem surfaced.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Loi’s</a:t>
            </a:r>
            <a:r>
              <a:rPr lang="en-US" dirty="0" smtClean="0"/>
              <a:t> guerilla warfare can be looked at as a way to protest against the Chinese Government.</a:t>
            </a:r>
          </a:p>
          <a:p>
            <a:r>
              <a:rPr lang="en-US" dirty="0" smtClean="0"/>
              <a:t>Dramatic events took place such as the last resort plan by Emperor </a:t>
            </a:r>
            <a:r>
              <a:rPr lang="en-US" dirty="0" err="1" smtClean="0"/>
              <a:t>Xuande</a:t>
            </a:r>
            <a:r>
              <a:rPr lang="en-US" dirty="0" smtClean="0"/>
              <a:t>, and the mock retreat that was successful. </a:t>
            </a:r>
          </a:p>
          <a:p>
            <a:r>
              <a:rPr lang="en-US" dirty="0" smtClean="0"/>
              <a:t>Le loi soon defeats the Ming army and his power begins to rise and soon he is named as the emperor of Vietnam.</a:t>
            </a:r>
          </a:p>
          <a:p>
            <a:r>
              <a:rPr lang="en-US" dirty="0" smtClean="0"/>
              <a:t>10 years later Vietnam becomes recognized as an independent state.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Vietnam Rebellion against the Chinese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rebellion does not go through the last two phases. No radicals after Le loi took power. There is no rule by any tyrant and no aggression </a:t>
            </a:r>
            <a:r>
              <a:rPr lang="en-US" smtClean="0"/>
              <a:t>with Nationalism.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Lotus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Occurred during the Qin dynasty</a:t>
            </a:r>
          </a:p>
          <a:p>
            <a:r>
              <a:rPr lang="en-US" dirty="0" smtClean="0"/>
              <a:t>Broke out in 1796 among impoverished settlers in mountainous region that separates Sichuan, Hube, and Shanxi.</a:t>
            </a:r>
          </a:p>
          <a:p>
            <a:r>
              <a:rPr lang="en-US" dirty="0" smtClean="0"/>
              <a:t>Began as a tax protest led by the White Lotus Society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Lotus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White Lotus Society </a:t>
            </a:r>
            <a:r>
              <a:rPr lang="en-US" dirty="0" smtClean="0"/>
              <a:t>– A secret religious society, forecasted the advent of Maitreya, advocated the restoration of the Ming dynasty and promised salvation.</a:t>
            </a:r>
          </a:p>
          <a:p>
            <a:r>
              <a:rPr lang="en-US" dirty="0" smtClean="0"/>
              <a:t>The Henshen sent inefficient imperial forces to suppress the rebels.</a:t>
            </a:r>
          </a:p>
          <a:p>
            <a:r>
              <a:rPr lang="en-US" dirty="0" smtClean="0"/>
              <a:t>1799, The Jiaqing Emperor overthrew the Henshen and supported the Machu commanders to restore discipline and moral.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Lotus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restore discipline systematic programs of pacification followed.</a:t>
            </a:r>
          </a:p>
          <a:p>
            <a:r>
              <a:rPr lang="en-US" dirty="0" smtClean="0"/>
              <a:t>In these programs, the populace was resettled in hundreds of stockaded villages where they were organized into a militia.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Lotus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Last stage: Qing suppression combined pursuit and extermination of rebel guerrilla bands with a program of amnesty.</a:t>
            </a:r>
          </a:p>
          <a:p>
            <a:r>
              <a:rPr lang="en-US" dirty="0" smtClean="0"/>
              <a:t>The rebellion was crushed by the Qing government in 1804.</a:t>
            </a:r>
          </a:p>
          <a:p>
            <a:r>
              <a:rPr lang="en-US" dirty="0" smtClean="0"/>
              <a:t>Marked the turning point in Qing dynasty history, because though the rebellion was crushed, it weakened Qing control and was diminished by the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About 16 million people were killed.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to Brinton's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White Lotus Rebellion follows about all of phase one and a bit of phase two.</a:t>
            </a:r>
          </a:p>
          <a:p>
            <a:r>
              <a:rPr lang="en-US" dirty="0" smtClean="0"/>
              <a:t>The rebellion has a class antagonist, which is the impoverished settlers.</a:t>
            </a:r>
          </a:p>
          <a:p>
            <a:r>
              <a:rPr lang="en-US" dirty="0" smtClean="0"/>
              <a:t>The Government inefficiency is the Qing dynasty which did not satisfy the need of these settlers.</a:t>
            </a:r>
          </a:p>
          <a:p>
            <a:r>
              <a:rPr lang="en-US" dirty="0" smtClean="0"/>
              <a:t>The inept ruler was the Henshen.</a:t>
            </a:r>
          </a:p>
          <a:p>
            <a:r>
              <a:rPr lang="en-US" dirty="0" smtClean="0"/>
              <a:t>The White Lotus Society was able to gain strength from the impoverished settlers who wanted what they also sought.</a:t>
            </a:r>
          </a:p>
          <a:p>
            <a:r>
              <a:rPr lang="en-US" dirty="0" smtClean="0"/>
              <a:t>The failure of force occurred when the Henshen sent over inefficient imperial soldiers to suppress the rebels.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to Brinton's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There is no financial breakdown hinted in the rebellion.  Government protests increased with the use of guerilla bands.</a:t>
            </a:r>
          </a:p>
          <a:p>
            <a:r>
              <a:rPr lang="en-US" dirty="0" smtClean="0"/>
              <a:t>Dramatic events such as the systematic program to create militia from the populace.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Brinton’s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rebellion does not follow the rest of the phases as the rebellion was crushed and no radicals took over and there was no civil war or any rule of a tyrant.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Vietnamese Rebellion against the Chinese (1418-1427)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Began as a campaign by Le Loi against the Ming on the day after </a:t>
            </a:r>
            <a:r>
              <a:rPr lang="en-US" dirty="0" err="1" smtClean="0"/>
              <a:t>Tet</a:t>
            </a:r>
            <a:r>
              <a:rPr lang="en-US" dirty="0" smtClean="0"/>
              <a:t> ( New Years)</a:t>
            </a:r>
          </a:p>
          <a:p>
            <a:r>
              <a:rPr lang="en-US" dirty="0" smtClean="0"/>
              <a:t>Campaigned to get the Tran back into power</a:t>
            </a:r>
          </a:p>
          <a:p>
            <a:r>
              <a:rPr lang="en-US" dirty="0" smtClean="0"/>
              <a:t>Supported by prominent families such as; Trinh and Nguyen from the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province</a:t>
            </a:r>
          </a:p>
          <a:p>
            <a:r>
              <a:rPr lang="en-US" dirty="0" smtClean="0"/>
              <a:t>Getting the Tran back into power was really just used as a figurehead to hide the true leader of the revolt.</a:t>
            </a:r>
          </a:p>
          <a:p>
            <a:r>
              <a:rPr lang="en-US" dirty="0" smtClean="0"/>
              <a:t>The real leader was Le Loi who was under the name “Pacifying King” (</a:t>
            </a:r>
            <a:r>
              <a:rPr lang="en-US" dirty="0" err="1" smtClean="0"/>
              <a:t>Binh</a:t>
            </a:r>
            <a:r>
              <a:rPr lang="en-US" dirty="0" smtClean="0"/>
              <a:t> </a:t>
            </a: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Vuong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BDC67A4BE5C47BE44A5C8A0349601" ma:contentTypeVersion="0" ma:contentTypeDescription="Create a new document." ma:contentTypeScope="" ma:versionID="ce034915b7a56bae6f1fe940c50b4dff">
  <xsd:schema xmlns:xsd="http://www.w3.org/2001/XMLSchema" xmlns:p="http://schemas.microsoft.com/office/2006/metadata/properties" xmlns:ns2="67DCDB86-BEA4-475C-BE44-A5C8A0349601" targetNamespace="http://schemas.microsoft.com/office/2006/metadata/properties" ma:root="true" ma:fieldsID="b364b0bb104702cce25c79165491cd08" ns2:_="">
    <xsd:import namespace="67DCDB86-BEA4-475C-BE44-A5C8A0349601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7DCDB86-BEA4-475C-BE44-A5C8A0349601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lass xmlns="67DCDB86-BEA4-475C-BE44-A5C8A0349601" xsi:nil="true"/>
    <Teacher xmlns="67DCDB86-BEA4-475C-BE44-A5C8A0349601" xsi:nil="true"/>
    <Due_x0020_Date xmlns="67DCDB86-BEA4-475C-BE44-A5C8A0349601" xsi:nil="true"/>
  </documentManagement>
</p:properties>
</file>

<file path=customXml/itemProps1.xml><?xml version="1.0" encoding="utf-8"?>
<ds:datastoreItem xmlns:ds="http://schemas.openxmlformats.org/officeDocument/2006/customXml" ds:itemID="{FD95E833-6FAD-4F80-855A-31A1854D4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DCDB86-BEA4-475C-BE44-A5C8A034960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8D7FC04-7F47-441B-BBFC-E38172BB0C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28DEF8-9B7A-4DCA-A038-30D47EFA746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7DCDB86-BEA4-475C-BE44-A5C8A0349601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844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White lotus Rebellion and Vietnamese rebellion against Chinese </vt:lpstr>
      <vt:lpstr>White Lotus Rebellion</vt:lpstr>
      <vt:lpstr>White Lotus Rebellion</vt:lpstr>
      <vt:lpstr>White Lotus Rebellion</vt:lpstr>
      <vt:lpstr>White Lotus Rebellion</vt:lpstr>
      <vt:lpstr>Comparing to Brinton's Theory</vt:lpstr>
      <vt:lpstr>Comparing to Brinton's Theory</vt:lpstr>
      <vt:lpstr>Comparing Brinton’s Theory</vt:lpstr>
      <vt:lpstr>Vietnamese Rebellion against the Chinese (1418-1427)</vt:lpstr>
      <vt:lpstr>Vietnamese Rebellion against the Chinese (1418-1427)</vt:lpstr>
      <vt:lpstr>Vietnamese Rebellion against the Chinese (1418-1427)</vt:lpstr>
      <vt:lpstr>Comparing the Vietnam Rebellion against the Chinese</vt:lpstr>
      <vt:lpstr>Comparing the Vietnam Rebellion against the Chinese</vt:lpstr>
      <vt:lpstr>Comparing the Vietnam Rebellion against the Chinese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lotus Rebellion and Vietnamese rebellion against Chinese</dc:title>
  <dc:creator>202545</dc:creator>
  <cp:lastModifiedBy>ecdemott</cp:lastModifiedBy>
  <cp:revision>17</cp:revision>
  <dcterms:created xsi:type="dcterms:W3CDTF">2011-01-05T18:28:31Z</dcterms:created>
  <dcterms:modified xsi:type="dcterms:W3CDTF">2011-02-23T18:51:03Z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0x01010086DBDC67A4BE5C47BE44A5C8A0349601</vt:lpwstr>
  </property>
</Properties>
</file>