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5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4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6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1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1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5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9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2979-2F52-48D5-9ACF-D3FCCF172305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2FD35-28A9-459E-8611-9A80F4DC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8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1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auhaus 93" pitchFamily="82" charset="0"/>
              </a:rPr>
              <a:t>The Victorian Period</a:t>
            </a:r>
            <a:endParaRPr lang="en-US" sz="6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Bauhaus 93" pitchFamily="82" charset="0"/>
              </a:rPr>
              <a:t>by 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Bauhaus 93" pitchFamily="82" charset="0"/>
              </a:rPr>
              <a:t>Mariah Wilkinson</a:t>
            </a:r>
            <a:endParaRPr lang="en-US" sz="4400" dirty="0">
              <a:solidFill>
                <a:srgbClr val="FF0000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8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A Sign of Four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The second of four crime novels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Published in 1890</a:t>
            </a:r>
          </a:p>
          <a:p>
            <a:endParaRPr lang="en-US" sz="1600" dirty="0" smtClean="0">
              <a:solidFill>
                <a:schemeClr val="bg1"/>
              </a:solidFill>
              <a:latin typeface="Bauhaus 93" pitchFamily="8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40" y="1774888"/>
            <a:ext cx="2857760" cy="4016311"/>
          </a:xfrm>
        </p:spPr>
      </p:pic>
    </p:spTree>
    <p:extLst>
      <p:ext uri="{BB962C8B-B14F-4D97-AF65-F5344CB8AC3E}">
        <p14:creationId xmlns:p14="http://schemas.microsoft.com/office/powerpoint/2010/main" val="43041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Hound of the Baskervilles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third of four crime novels</a:t>
            </a:r>
          </a:p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it is set largely on Dartmoor in Devon in England's West Country</a:t>
            </a:r>
          </a:p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tells the story of an attempted murder inspired by the legend of a fearsome, diabolical hound.</a:t>
            </a:r>
          </a:p>
          <a:p>
            <a:endParaRPr lang="en-US" sz="1600" dirty="0" smtClean="0">
              <a:solidFill>
                <a:schemeClr val="bg1"/>
              </a:solidFill>
              <a:latin typeface="Bauhaus 93" pitchFamily="82" charset="0"/>
            </a:endParaRPr>
          </a:p>
          <a:p>
            <a:endParaRPr lang="en-US" sz="1600" dirty="0">
              <a:solidFill>
                <a:schemeClr val="bg1"/>
              </a:solidFill>
              <a:latin typeface="Bauhaus 93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24000"/>
            <a:ext cx="3124200" cy="4741433"/>
          </a:xfrm>
        </p:spPr>
      </p:pic>
    </p:spTree>
    <p:extLst>
      <p:ext uri="{BB962C8B-B14F-4D97-AF65-F5344CB8AC3E}">
        <p14:creationId xmlns:p14="http://schemas.microsoft.com/office/powerpoint/2010/main" val="289963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The Valley of Fear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the last of the crime novels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It was first published in serial form in the Strand Magazine from September 1914 to May 1915.</a:t>
            </a:r>
          </a:p>
          <a:p>
            <a:endParaRPr lang="en-US" sz="2400" dirty="0" smtClean="0">
              <a:solidFill>
                <a:schemeClr val="bg1"/>
              </a:solidFill>
              <a:latin typeface="Bauhaus 93" pitchFamily="8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969" y="1640680"/>
            <a:ext cx="2536031" cy="4226719"/>
          </a:xfrm>
        </p:spPr>
      </p:pic>
    </p:spTree>
    <p:extLst>
      <p:ext uri="{BB962C8B-B14F-4D97-AF65-F5344CB8AC3E}">
        <p14:creationId xmlns:p14="http://schemas.microsoft.com/office/powerpoint/2010/main" val="326814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Bauhaus 93" pitchFamily="82" charset="0"/>
              </a:rPr>
              <a:t>Timeline</a:t>
            </a:r>
            <a:endParaRPr lang="en-US" u="sng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1837- 1838 Charles Dickens publishes </a:t>
            </a:r>
            <a:r>
              <a:rPr lang="en-US" i="1" dirty="0" smtClean="0">
                <a:solidFill>
                  <a:schemeClr val="bg1"/>
                </a:solidFill>
                <a:latin typeface="Bauhaus 93" pitchFamily="82" charset="0"/>
              </a:rPr>
              <a:t>Oliver Twist</a:t>
            </a:r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 in period form</a:t>
            </a:r>
          </a:p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1840 Margaret Fuller helps found </a:t>
            </a:r>
            <a:r>
              <a:rPr lang="en-US" i="1" dirty="0" smtClean="0">
                <a:solidFill>
                  <a:schemeClr val="bg1"/>
                </a:solidFill>
                <a:latin typeface="Bauhaus 93" pitchFamily="82" charset="0"/>
              </a:rPr>
              <a:t>The Dial, </a:t>
            </a:r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a U.S. Transcendentalist journal</a:t>
            </a:r>
          </a:p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1852 Sojourner Truth delivers her </a:t>
            </a:r>
            <a:r>
              <a:rPr lang="en-US" i="1" dirty="0" smtClean="0">
                <a:solidFill>
                  <a:schemeClr val="bg1"/>
                </a:solidFill>
                <a:latin typeface="Bauhaus 93" pitchFamily="82" charset="0"/>
              </a:rPr>
              <a:t>“Ain’t I A Women?”</a:t>
            </a:r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 speech in Akron, Ohio</a:t>
            </a:r>
          </a:p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1859 Charles Darwin publishes </a:t>
            </a:r>
            <a:r>
              <a:rPr lang="en-US" i="1" dirty="0" smtClean="0">
                <a:solidFill>
                  <a:schemeClr val="bg1"/>
                </a:solidFill>
                <a:latin typeface="Bauhaus 93" pitchFamily="82" charset="0"/>
              </a:rPr>
              <a:t>On The Origin Of Species By Means Of National Selection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8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Bauhaus 93" pitchFamily="82" charset="0"/>
              </a:rPr>
              <a:t>Timeline continued…</a:t>
            </a:r>
            <a:endParaRPr lang="en-US" u="sng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1865 Lewis Carroll publishes </a:t>
            </a:r>
            <a:r>
              <a:rPr lang="en-US" sz="2800" i="1" dirty="0" smtClean="0">
                <a:solidFill>
                  <a:schemeClr val="bg1"/>
                </a:solidFill>
                <a:latin typeface="Bauhaus 93" pitchFamily="82" charset="0"/>
              </a:rPr>
              <a:t>Alice’s Adventure in Wonderland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1868- 1869 Louisa May Alcott publishes </a:t>
            </a:r>
            <a:r>
              <a:rPr lang="en-US" sz="2800" i="1" dirty="0" smtClean="0">
                <a:solidFill>
                  <a:schemeClr val="bg1"/>
                </a:solidFill>
                <a:latin typeface="Bauhaus 93" pitchFamily="82" charset="0"/>
              </a:rPr>
              <a:t>Little Women</a:t>
            </a:r>
            <a:endParaRPr lang="en-US" sz="2800" dirty="0" smtClean="0">
              <a:solidFill>
                <a:schemeClr val="bg1"/>
              </a:solidFill>
              <a:latin typeface="Bauhaus 93" pitchFamily="8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1884 Mark Twain’s </a:t>
            </a:r>
            <a:r>
              <a:rPr lang="en-US" sz="2800" i="1" dirty="0" smtClean="0">
                <a:solidFill>
                  <a:schemeClr val="bg1"/>
                </a:solidFill>
                <a:latin typeface="Bauhaus 93" pitchFamily="82" charset="0"/>
              </a:rPr>
              <a:t>Adventures of Huckleberry Finn</a:t>
            </a:r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 appears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1887 Arthur Conan Doyle introduces the world to </a:t>
            </a:r>
            <a:r>
              <a:rPr lang="en-US" sz="2800" i="1" dirty="0" smtClean="0">
                <a:solidFill>
                  <a:schemeClr val="bg1"/>
                </a:solidFill>
                <a:latin typeface="Bauhaus 93" pitchFamily="82" charset="0"/>
              </a:rPr>
              <a:t>Sherlock Holmes </a:t>
            </a:r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with </a:t>
            </a:r>
            <a:r>
              <a:rPr lang="en-US" sz="2800" i="1" dirty="0" smtClean="0">
                <a:solidFill>
                  <a:schemeClr val="bg1"/>
                </a:solidFill>
                <a:latin typeface="Bauhaus 93" pitchFamily="82" charset="0"/>
              </a:rPr>
              <a:t>A Study in Scarlet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1990 L. Frank Baum publishes </a:t>
            </a:r>
            <a:r>
              <a:rPr lang="en-US" sz="2800" i="1" dirty="0" smtClean="0">
                <a:solidFill>
                  <a:schemeClr val="bg1"/>
                </a:solidFill>
                <a:latin typeface="Bauhaus 93" pitchFamily="82" charset="0"/>
              </a:rPr>
              <a:t>The Wonderful Wizard of Oz</a:t>
            </a:r>
            <a:endParaRPr lang="en-US" sz="2800" dirty="0">
              <a:solidFill>
                <a:schemeClr val="bg1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6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1990">
            <a:off x="4609253" y="3372645"/>
            <a:ext cx="4038600" cy="28562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Poor Working Conditions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867400" cy="2743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The government investigated factories in London.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They found that children had been mangled in the machinery when thee feel asleep from working all day on 12 hour shifts.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They also discovered that young girls and boys were hauling coal through narrow mine tunnels.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The children worked shifts so long that they had only seen the sun on Sundays.</a:t>
            </a:r>
          </a:p>
          <a:p>
            <a:endParaRPr lang="en-US" sz="24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8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The Potato Famine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In 1845- 1849, in Ireland, the potato blight caused a famine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It killed a million people and forced two million people to emigrate.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Some moved to England where they lived ten to twelve in a single room.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In the slums, there was two toilets for every 250 people.</a:t>
            </a:r>
            <a:endParaRPr lang="en-US" sz="2400" dirty="0">
              <a:solidFill>
                <a:schemeClr val="bg1"/>
              </a:solidFill>
              <a:latin typeface="Bauhaus 93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984" y="2057400"/>
            <a:ext cx="4593720" cy="3581400"/>
          </a:xfrm>
        </p:spPr>
      </p:pic>
    </p:spTree>
    <p:extLst>
      <p:ext uri="{BB962C8B-B14F-4D97-AF65-F5344CB8AC3E}">
        <p14:creationId xmlns:p14="http://schemas.microsoft.com/office/powerpoint/2010/main" val="379655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Pollution and Filth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3810000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auhaus 93" pitchFamily="82" charset="0"/>
              </a:rPr>
              <a:t>Nearly two million people lived in London during the 1840s.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Bauhaus 93" pitchFamily="82" charset="0"/>
              </a:rPr>
              <a:t>The rapid growth of cities usually caused them to  be filthy and disorderly.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Bauhaus 93" pitchFamily="82" charset="0"/>
              </a:rPr>
              <a:t>Manchester and Liverpool, two of the commercial and industrial cities, expanded very quickly.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Bauhaus 93" pitchFamily="82" charset="0"/>
              </a:rPr>
              <a:t>The Thames River was polluted with sewage, industrial waste, and the drainage form the graveyards. </a:t>
            </a:r>
          </a:p>
          <a:p>
            <a:endParaRPr lang="en-US" sz="2000" dirty="0">
              <a:solidFill>
                <a:schemeClr val="bg1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13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Sir Arthur Conan Doyle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7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About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 born on May 22, 1859, in Edinburgh, Scotland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After Arthur reached his ninth birthday, the wealthy members of the Doyle family offered to pay for his studies where for seven years he had to go to a Jesuit boarding school.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It was during these difficult years at boarding school, that Arthur realized he also had a talent for storytelling. </a:t>
            </a:r>
            <a:endParaRPr lang="en-US" sz="2800" dirty="0">
              <a:solidFill>
                <a:schemeClr val="bg1"/>
              </a:solidFill>
              <a:latin typeface="Bauhaus 93" pitchFamily="8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By 1876, he graduated at the age of 17.</a:t>
            </a:r>
            <a:endParaRPr lang="en-US" sz="2800" dirty="0">
              <a:solidFill>
                <a:schemeClr val="bg1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40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88576">
            <a:off x="4060230" y="3336700"/>
            <a:ext cx="4413563" cy="29717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A Study in Scarlet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The first of four crime novels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It didn't really take hold of the public's imagination until Strand magazine started publishing a series of short stories known as “</a:t>
            </a:r>
            <a:r>
              <a:rPr lang="en-US" sz="2400" i="1" dirty="0" smtClean="0">
                <a:solidFill>
                  <a:schemeClr val="bg1"/>
                </a:solidFill>
                <a:latin typeface="Bauhaus 93" pitchFamily="82" charset="0"/>
              </a:rPr>
              <a:t>Adventures of Sherlock Holmes”</a:t>
            </a:r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In1887,  Sherlock Holmes was first introduced to the world.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From 1891 to 1893, </a:t>
            </a:r>
            <a:r>
              <a:rPr lang="en-US" sz="2400" i="1" dirty="0" smtClean="0">
                <a:solidFill>
                  <a:schemeClr val="bg1"/>
                </a:solidFill>
                <a:latin typeface="Bauhaus 93" pitchFamily="82" charset="0"/>
              </a:rPr>
              <a:t>Strand</a:t>
            </a:r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 published stories featuring Holmes and Watson, that were also followed by the public.</a:t>
            </a:r>
          </a:p>
          <a:p>
            <a:endParaRPr lang="en-US" sz="2400" dirty="0">
              <a:solidFill>
                <a:schemeClr val="bg1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5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529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Victorian Period</vt:lpstr>
      <vt:lpstr>Timeline</vt:lpstr>
      <vt:lpstr>Timeline continued…</vt:lpstr>
      <vt:lpstr>Poor Working Conditions</vt:lpstr>
      <vt:lpstr>The Potato Famine</vt:lpstr>
      <vt:lpstr>Pollution and Filth</vt:lpstr>
      <vt:lpstr>Sir Arthur Conan Doyle</vt:lpstr>
      <vt:lpstr>About</vt:lpstr>
      <vt:lpstr>A Study in Scarlet</vt:lpstr>
      <vt:lpstr>A Sign of Four</vt:lpstr>
      <vt:lpstr>Hound of the Baskervilles</vt:lpstr>
      <vt:lpstr>The Valley of Fear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Victorian Period</dc:title>
  <dc:creator>MARIAH I WILKINSON (342)</dc:creator>
  <cp:lastModifiedBy>MARIAH I WILKINSON (342)</cp:lastModifiedBy>
  <cp:revision>10</cp:revision>
  <dcterms:created xsi:type="dcterms:W3CDTF">2011-07-28T14:19:43Z</dcterms:created>
  <dcterms:modified xsi:type="dcterms:W3CDTF">2011-07-28T16:06:40Z</dcterms:modified>
</cp:coreProperties>
</file>