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148F66-F597-4329-8B4C-3A8D2E24BFCC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3852B81-11A9-4E1C-A4F7-655DB80EF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Jamesjoyce_tuohy-ohn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mes_Joyce" TargetMode="External"/><Relationship Id="rId2" Type="http://schemas.openxmlformats.org/officeDocument/2006/relationships/hyperlink" Target="http://www.time.com/time/time100/artists/profile/joyce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5/54/Infobox_collage_for_WWII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Modern  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BRANDTIZZLE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393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Joyce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alf-length portait of a fortyish man wearing distinctive Windsor (circular-lens) glasses with black Zylo-covered frames, short and slicked-down brown hair, a small mustache, light tan jacket, and brown tie. His mouth is turned down in a slightly truculent express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4159250" cy="508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3068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</a:t>
            </a:r>
            <a:r>
              <a:rPr lang="en-US" dirty="0"/>
              <a:t>J</a:t>
            </a:r>
            <a:r>
              <a:rPr lang="en-US" dirty="0" smtClean="0"/>
              <a:t>oyce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book consists of 18 chapters, each covering roughly one hour of the day, beginning around 8 a.m. and ending some time after 2 a.m. the following morning. Each chapter employs its own literary style, and parodies a specific episode in Homer's Odyssey. Furthermore, each chapter is associated with a specific </a:t>
            </a:r>
            <a:r>
              <a:rPr lang="en-US" dirty="0" err="1" smtClean="0">
                <a:effectLst/>
              </a:rPr>
              <a:t>colour</a:t>
            </a:r>
            <a:r>
              <a:rPr lang="en-US" dirty="0" smtClean="0">
                <a:effectLst/>
              </a:rPr>
              <a:t>, art or science, and bodily organ.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086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http://www.time.com/time/time100/artists/profile/joyce3.html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http://en.wikipedia.org/wiki/James_Joyce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026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was a global military conflict lasting from 1939 to 1945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369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le:Infobox collage for WWII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7799"/>
            <a:ext cx="4191000" cy="499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030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Hitler's army invaded Poland in 1939 GB and France took arms against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87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1940’s most of Great Britain's colonies had declared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127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</a:t>
            </a:r>
            <a:r>
              <a:rPr lang="en-US" dirty="0" err="1" smtClean="0"/>
              <a:t>chillin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archives.gov/research/african-americans/ww2-pictures/images/african-americans-wwii-0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6858000" cy="515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024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</a:t>
            </a:r>
            <a:r>
              <a:rPr lang="en-US" dirty="0" err="1" smtClean="0"/>
              <a:t>joyce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img.timeinc.net/time/time100/images/main_joy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93273"/>
            <a:ext cx="5715000" cy="45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4081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Joyce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His </a:t>
            </a:r>
            <a:r>
              <a:rPr lang="en-US" i="1" dirty="0" smtClean="0"/>
              <a:t>Ulysses</a:t>
            </a:r>
            <a:r>
              <a:rPr lang="en-US" dirty="0" smtClean="0"/>
              <a:t> baffled readers and challenged aspiring writers. It also revolutionized 20th century fiction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782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</a:t>
            </a:r>
            <a:r>
              <a:rPr lang="en-US" dirty="0"/>
              <a:t>J</a:t>
            </a:r>
            <a:r>
              <a:rPr lang="en-US" dirty="0" smtClean="0"/>
              <a:t>oyce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fled Ireland into self-imposed exile late in 1904, taking with him Nora Barnacle, a young woman from Galway who was working as a hotel chambermaid in Dublin when Joyce met her earlier that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227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102</TotalTime>
  <Words>137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THE Modern  era</vt:lpstr>
      <vt:lpstr>WWII</vt:lpstr>
      <vt:lpstr>WWII</vt:lpstr>
      <vt:lpstr>WWII</vt:lpstr>
      <vt:lpstr>WWII THE END</vt:lpstr>
      <vt:lpstr>WWII chillin</vt:lpstr>
      <vt:lpstr>James joyce</vt:lpstr>
      <vt:lpstr>James Joyce</vt:lpstr>
      <vt:lpstr>James Joyce</vt:lpstr>
      <vt:lpstr>James Joyce</vt:lpstr>
      <vt:lpstr>James Joyce</vt:lpstr>
      <vt:lpstr>citation</vt:lpstr>
    </vt:vector>
  </TitlesOfParts>
  <Company>Virginia Beach City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ROMANTICS</dc:title>
  <dc:creator>BRANDTLY G CARROW (218)</dc:creator>
  <cp:lastModifiedBy>ECDEMOTT</cp:lastModifiedBy>
  <cp:revision>6</cp:revision>
  <dcterms:created xsi:type="dcterms:W3CDTF">2011-07-28T14:27:46Z</dcterms:created>
  <dcterms:modified xsi:type="dcterms:W3CDTF">2011-07-28T16:13:40Z</dcterms:modified>
</cp:coreProperties>
</file>