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5"/>
  </p:notesMasterIdLst>
  <p:sldIdLst>
    <p:sldId id="256" r:id="rId5"/>
    <p:sldId id="25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FD2A33-43EF-4C6B-AB23-10E0165E6FB9}" type="datetimeFigureOut">
              <a:rPr lang="en-US" smtClean="0"/>
              <a:t>11/30/2011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6FDEF6-0002-4601-B346-2707151A5B20}" type="slidenum">
              <a:rPr lang="en-US" smtClean="0"/>
              <a:t>‹#›</a:t>
            </a:fld>
            <a:endParaRPr lang="en-US"/>
          </a:p>
        </p:txBody>
      </p:sp>
    </p:spTree>
    <p:extLst>
      <p:ext uri="{BB962C8B-B14F-4D97-AF65-F5344CB8AC3E}">
        <p14:creationId xmlns:p14="http://schemas.microsoft.com/office/powerpoint/2010/main" val="502544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6FDEF6-0002-4601-B346-2707151A5B20}" type="slidenum">
              <a:rPr lang="en-US" smtClean="0"/>
              <a:t>1</a:t>
            </a:fld>
            <a:endParaRPr lang="en-US"/>
          </a:p>
        </p:txBody>
      </p:sp>
    </p:spTree>
    <p:extLst>
      <p:ext uri="{BB962C8B-B14F-4D97-AF65-F5344CB8AC3E}">
        <p14:creationId xmlns:p14="http://schemas.microsoft.com/office/powerpoint/2010/main" val="449585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6566C7D-3E3B-44C6-A43C-BA717E63E4F8}"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3BC8A-A0A6-41AE-A836-BBA244171A5E}"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566C7D-3E3B-44C6-A43C-BA717E63E4F8}"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3BC8A-A0A6-41AE-A836-BBA244171A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566C7D-3E3B-44C6-A43C-BA717E63E4F8}" type="datetimeFigureOut">
              <a:rPr lang="en-US" smtClean="0"/>
              <a:t>11/30/2011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633BC8A-A0A6-41AE-A836-BBA244171A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566C7D-3E3B-44C6-A43C-BA717E63E4F8}"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3BC8A-A0A6-41AE-A836-BBA244171A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566C7D-3E3B-44C6-A43C-BA717E63E4F8}" type="datetimeFigureOut">
              <a:rPr lang="en-US" smtClean="0"/>
              <a:t>11/30/2011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3BC8A-A0A6-41AE-A836-BBA244171A5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566C7D-3E3B-44C6-A43C-BA717E63E4F8}" type="datetimeFigureOut">
              <a:rPr lang="en-US" smtClean="0"/>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33BC8A-A0A6-41AE-A836-BBA244171A5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6566C7D-3E3B-44C6-A43C-BA717E63E4F8}" type="datetimeFigureOut">
              <a:rPr lang="en-US" smtClean="0"/>
              <a:t>11/30/2011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33BC8A-A0A6-41AE-A836-BBA244171A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566C7D-3E3B-44C6-A43C-BA717E63E4F8}" type="datetimeFigureOut">
              <a:rPr lang="en-US" smtClean="0"/>
              <a:t>11/30/2011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33BC8A-A0A6-41AE-A836-BBA244171A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566C7D-3E3B-44C6-A43C-BA717E63E4F8}" type="datetimeFigureOut">
              <a:rPr lang="en-US" smtClean="0"/>
              <a:t>11/30/2011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33BC8A-A0A6-41AE-A836-BBA244171A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566C7D-3E3B-44C6-A43C-BA717E63E4F8}" type="datetimeFigureOut">
              <a:rPr lang="en-US" smtClean="0"/>
              <a:t>11/30/2011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33BC8A-A0A6-41AE-A836-BBA244171A5E}"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6566C7D-3E3B-44C6-A43C-BA717E63E4F8}" type="datetimeFigureOut">
              <a:rPr lang="en-US" smtClean="0"/>
              <a:t>11/30/2011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633BC8A-A0A6-41AE-A836-BBA244171A5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6566C7D-3E3B-44C6-A43C-BA717E63E4F8}" type="datetimeFigureOut">
              <a:rPr lang="en-US" smtClean="0"/>
              <a:t>11/30/2011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633BC8A-A0A6-41AE-A836-BBA244171A5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4636"/>
            <a:ext cx="9525000" cy="6867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p:txBody>
          <a:bodyPr>
            <a:normAutofit/>
          </a:bodyPr>
          <a:lstStyle/>
          <a:p>
            <a:r>
              <a:rPr lang="en-US" dirty="0" smtClean="0">
                <a:solidFill>
                  <a:srgbClr val="7030A0"/>
                </a:solidFill>
                <a:latin typeface="Algerian" pitchFamily="82" charset="0"/>
              </a:rPr>
              <a:t>The Building Of St. Petersburg</a:t>
            </a:r>
            <a:endParaRPr lang="en-US" dirty="0">
              <a:solidFill>
                <a:srgbClr val="7030A0"/>
              </a:solidFill>
              <a:latin typeface="Algerian" pitchFamily="82" charset="0"/>
            </a:endParaRPr>
          </a:p>
        </p:txBody>
      </p:sp>
      <p:sp>
        <p:nvSpPr>
          <p:cNvPr id="3" name="Subtitle 2"/>
          <p:cNvSpPr>
            <a:spLocks noGrp="1"/>
          </p:cNvSpPr>
          <p:nvPr>
            <p:ph type="subTitle" idx="1"/>
          </p:nvPr>
        </p:nvSpPr>
        <p:spPr/>
        <p:txBody>
          <a:bodyPr/>
          <a:lstStyle/>
          <a:p>
            <a:r>
              <a:rPr lang="en-US" dirty="0" smtClean="0">
                <a:solidFill>
                  <a:srgbClr val="7030A0"/>
                </a:solidFill>
                <a:latin typeface="Algerian" pitchFamily="82" charset="0"/>
              </a:rPr>
              <a:t>Angela Guy</a:t>
            </a:r>
          </a:p>
        </p:txBody>
      </p:sp>
    </p:spTree>
    <p:extLst>
      <p:ext uri="{BB962C8B-B14F-4D97-AF65-F5344CB8AC3E}">
        <p14:creationId xmlns:p14="http://schemas.microsoft.com/office/powerpoint/2010/main" val="3256124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7030A0"/>
                </a:solidFill>
                <a:latin typeface="Algerian" pitchFamily="82" charset="0"/>
              </a:rPr>
              <a:t>St. Petersburg Today</a:t>
            </a:r>
            <a:endParaRPr lang="en-US" sz="4000" dirty="0">
              <a:solidFill>
                <a:srgbClr val="7030A0"/>
              </a:solidFill>
              <a:latin typeface="Algerian" pitchFamily="82" charset="0"/>
            </a:endParaRPr>
          </a:p>
        </p:txBody>
      </p:sp>
      <p:sp>
        <p:nvSpPr>
          <p:cNvPr id="3" name="Content Placeholder 2"/>
          <p:cNvSpPr>
            <a:spLocks noGrp="1"/>
          </p:cNvSpPr>
          <p:nvPr>
            <p:ph idx="1"/>
          </p:nvPr>
        </p:nvSpPr>
        <p:spPr/>
        <p:txBody>
          <a:bodyPr>
            <a:normAutofit/>
          </a:bodyPr>
          <a:lstStyle/>
          <a:p>
            <a:r>
              <a:rPr lang="en-US" sz="2000" dirty="0" smtClean="0">
                <a:solidFill>
                  <a:srgbClr val="7030A0"/>
                </a:solidFill>
              </a:rPr>
              <a:t>Although, still far behind Moscow in economic terms, St. Petersburg had become a modern, rapidly growing commercial city. On the social side, St. Petersburg's younger generations are coping admirably with the economic changes, but unemployment remains high and families and pensioners struggle desperately to make ends meet. </a:t>
            </a:r>
          </a:p>
          <a:p>
            <a:endParaRPr lang="en-US" sz="2000" dirty="0" smtClean="0">
              <a:solidFill>
                <a:srgbClr val="7030A0"/>
              </a:solidFill>
            </a:endParaRPr>
          </a:p>
          <a:p>
            <a:r>
              <a:rPr lang="en-US" sz="2000" dirty="0" smtClean="0">
                <a:solidFill>
                  <a:srgbClr val="7030A0"/>
                </a:solidFill>
              </a:rPr>
              <a:t>St. Petersburg is one of the most beautiful cities in Europe  today and they receive many tourists.</a:t>
            </a:r>
            <a:endParaRPr lang="en-US" sz="2000" dirty="0">
              <a:solidFill>
                <a:srgbClr val="7030A0"/>
              </a:solidFill>
            </a:endParaRPr>
          </a:p>
        </p:txBody>
      </p:sp>
    </p:spTree>
    <p:extLst>
      <p:ext uri="{BB962C8B-B14F-4D97-AF65-F5344CB8AC3E}">
        <p14:creationId xmlns:p14="http://schemas.microsoft.com/office/powerpoint/2010/main" val="1580928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7030A0"/>
                </a:solidFill>
                <a:latin typeface="Algerian" pitchFamily="82" charset="0"/>
              </a:rPr>
              <a:t>Who Founded It?</a:t>
            </a:r>
            <a:endParaRPr lang="en-US" sz="4000" dirty="0">
              <a:solidFill>
                <a:srgbClr val="7030A0"/>
              </a:solidFill>
              <a:latin typeface="Algerian" pitchFamily="82" charset="0"/>
            </a:endParaRPr>
          </a:p>
        </p:txBody>
      </p:sp>
      <p:sp>
        <p:nvSpPr>
          <p:cNvPr id="3" name="Content Placeholder 2"/>
          <p:cNvSpPr>
            <a:spLocks noGrp="1"/>
          </p:cNvSpPr>
          <p:nvPr>
            <p:ph idx="1"/>
          </p:nvPr>
        </p:nvSpPr>
        <p:spPr/>
        <p:txBody>
          <a:bodyPr>
            <a:normAutofit/>
          </a:bodyPr>
          <a:lstStyle/>
          <a:p>
            <a:r>
              <a:rPr lang="en-US" sz="4000" dirty="0" smtClean="0">
                <a:solidFill>
                  <a:srgbClr val="7030A0"/>
                </a:solidFill>
              </a:rPr>
              <a:t>Saint Petersburg was founded by Tsar Peter the Great on 27 of May 1703.</a:t>
            </a:r>
          </a:p>
          <a:p>
            <a:r>
              <a:rPr lang="en-US" sz="4000" dirty="0" smtClean="0">
                <a:solidFill>
                  <a:srgbClr val="7030A0"/>
                </a:solidFill>
              </a:rPr>
              <a:t>In 1703 he began building a new city on Swedish lands occupied by Russian troops</a:t>
            </a:r>
            <a:r>
              <a:rPr lang="en-US" sz="4000" dirty="0" smtClean="0"/>
              <a:t>.</a:t>
            </a:r>
            <a:endParaRPr lang="en-US" sz="4000" dirty="0"/>
          </a:p>
        </p:txBody>
      </p:sp>
    </p:spTree>
    <p:extLst>
      <p:ext uri="{BB962C8B-B14F-4D97-AF65-F5344CB8AC3E}">
        <p14:creationId xmlns:p14="http://schemas.microsoft.com/office/powerpoint/2010/main" val="2667184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7030A0"/>
                </a:solidFill>
                <a:latin typeface="Algerian" pitchFamily="82" charset="0"/>
              </a:rPr>
              <a:t>Who built St. Petersburg?</a:t>
            </a:r>
            <a:endParaRPr lang="en-US" sz="4000" dirty="0">
              <a:solidFill>
                <a:srgbClr val="7030A0"/>
              </a:solidFill>
              <a:latin typeface="Algerian" pitchFamily="82" charset="0"/>
            </a:endParaRPr>
          </a:p>
        </p:txBody>
      </p:sp>
      <p:sp>
        <p:nvSpPr>
          <p:cNvPr id="3" name="Content Placeholder 2"/>
          <p:cNvSpPr>
            <a:spLocks noGrp="1"/>
          </p:cNvSpPr>
          <p:nvPr>
            <p:ph idx="1"/>
          </p:nvPr>
        </p:nvSpPr>
        <p:spPr/>
        <p:txBody>
          <a:bodyPr>
            <a:normAutofit/>
          </a:bodyPr>
          <a:lstStyle/>
          <a:p>
            <a:r>
              <a:rPr lang="en-US" sz="2000" dirty="0" smtClean="0">
                <a:solidFill>
                  <a:srgbClr val="7030A0"/>
                </a:solidFill>
              </a:rPr>
              <a:t>The city was built by conscripted peasants from all over Russia; a number of Swedish prisoners of war were also involved in some years under the supervision of Alexander Menshikov. Tens of thousands of serfs died building the city.</a:t>
            </a:r>
          </a:p>
          <a:p>
            <a:r>
              <a:rPr lang="en-US" sz="2000" dirty="0" smtClean="0">
                <a:solidFill>
                  <a:srgbClr val="7030A0"/>
                </a:solidFill>
              </a:rPr>
              <a:t>Every summer , the army forced thousands of luckless serfs to leave home and work in St. Petersburg.</a:t>
            </a:r>
          </a:p>
          <a:p>
            <a:r>
              <a:rPr lang="en-US" sz="2000" dirty="0" smtClean="0">
                <a:solidFill>
                  <a:srgbClr val="7030A0"/>
                </a:solidFill>
              </a:rPr>
              <a:t>Estimated 25,000 to 100,00 died from harsh working conditions.</a:t>
            </a:r>
            <a:endParaRPr lang="en-US" sz="2000" dirty="0">
              <a:solidFill>
                <a:srgbClr val="7030A0"/>
              </a:solidFill>
            </a:endParaRPr>
          </a:p>
        </p:txBody>
      </p:sp>
    </p:spTree>
    <p:extLst>
      <p:ext uri="{BB962C8B-B14F-4D97-AF65-F5344CB8AC3E}">
        <p14:creationId xmlns:p14="http://schemas.microsoft.com/office/powerpoint/2010/main" val="2242306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7030A0"/>
                </a:solidFill>
                <a:latin typeface="Algerian" pitchFamily="82" charset="0"/>
              </a:rPr>
              <a:t>How was St. Petersburg built?</a:t>
            </a:r>
            <a:endParaRPr lang="en-US" sz="4000" dirty="0">
              <a:solidFill>
                <a:srgbClr val="7030A0"/>
              </a:solidFill>
              <a:latin typeface="Algerian" pitchFamily="82" charset="0"/>
            </a:endParaRPr>
          </a:p>
        </p:txBody>
      </p:sp>
      <p:sp>
        <p:nvSpPr>
          <p:cNvPr id="3" name="Content Placeholder 2"/>
          <p:cNvSpPr>
            <a:spLocks noGrp="1"/>
          </p:cNvSpPr>
          <p:nvPr>
            <p:ph idx="1"/>
          </p:nvPr>
        </p:nvSpPr>
        <p:spPr/>
        <p:txBody>
          <a:bodyPr>
            <a:normAutofit/>
          </a:bodyPr>
          <a:lstStyle/>
          <a:p>
            <a:r>
              <a:rPr lang="en-US" sz="2400" dirty="0" smtClean="0">
                <a:solidFill>
                  <a:srgbClr val="7030A0"/>
                </a:solidFill>
              </a:rPr>
              <a:t>St. Petersburg originated as a swampy land that was unhealthy and  low in population.</a:t>
            </a:r>
          </a:p>
          <a:p>
            <a:r>
              <a:rPr lang="en-US" sz="2400" dirty="0" smtClean="0">
                <a:solidFill>
                  <a:srgbClr val="7030A0"/>
                </a:solidFill>
              </a:rPr>
              <a:t>The first structure to be built in the new city was the Peter and Paul fortress. Designed to protect the area from the attacks of the Swedish army and navy, the fort did not take part in actual fighting. </a:t>
            </a:r>
          </a:p>
          <a:p>
            <a:r>
              <a:rPr lang="en-US" sz="2400" dirty="0" smtClean="0">
                <a:solidFill>
                  <a:srgbClr val="7030A0"/>
                </a:solidFill>
              </a:rPr>
              <a:t>It was built in a “western form” because  Peter the Great was really interested in the Western style and tried to reform the whole colony.</a:t>
            </a:r>
          </a:p>
          <a:p>
            <a:r>
              <a:rPr lang="en-US" sz="2400" dirty="0" smtClean="0">
                <a:solidFill>
                  <a:srgbClr val="7030A0"/>
                </a:solidFill>
              </a:rPr>
              <a:t>With the Serfs and the help of Peter they turned a marshy swamp into a beautiful westernized  city.</a:t>
            </a:r>
            <a:endParaRPr lang="en-US" sz="2400" dirty="0">
              <a:solidFill>
                <a:srgbClr val="7030A0"/>
              </a:solidFill>
            </a:endParaRPr>
          </a:p>
        </p:txBody>
      </p:sp>
    </p:spTree>
    <p:extLst>
      <p:ext uri="{BB962C8B-B14F-4D97-AF65-F5344CB8AC3E}">
        <p14:creationId xmlns:p14="http://schemas.microsoft.com/office/powerpoint/2010/main" val="2630905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7030A0"/>
                </a:solidFill>
                <a:latin typeface="Algerian" pitchFamily="82" charset="0"/>
              </a:rPr>
              <a:t>Why did peter the great want to establish St. Petersburg?</a:t>
            </a:r>
            <a:endParaRPr lang="en-US" sz="3200" dirty="0">
              <a:solidFill>
                <a:srgbClr val="7030A0"/>
              </a:solidFill>
              <a:latin typeface="Algerian" pitchFamily="82" charset="0"/>
            </a:endParaRPr>
          </a:p>
        </p:txBody>
      </p:sp>
      <p:sp>
        <p:nvSpPr>
          <p:cNvPr id="3" name="Content Placeholder 2"/>
          <p:cNvSpPr>
            <a:spLocks noGrp="1"/>
          </p:cNvSpPr>
          <p:nvPr>
            <p:ph idx="1"/>
          </p:nvPr>
        </p:nvSpPr>
        <p:spPr/>
        <p:txBody>
          <a:bodyPr>
            <a:normAutofit/>
          </a:bodyPr>
          <a:lstStyle/>
          <a:p>
            <a:r>
              <a:rPr lang="en-US" dirty="0" smtClean="0">
                <a:solidFill>
                  <a:srgbClr val="7030A0"/>
                </a:solidFill>
              </a:rPr>
              <a:t>To promote education growth, Peter wanted a seaport that would make it not as difficult to travel to the west so he attacked Sweden to gain a piece of the Baltic Coast.</a:t>
            </a:r>
          </a:p>
          <a:p>
            <a:r>
              <a:rPr lang="en-US" dirty="0" smtClean="0">
                <a:solidFill>
                  <a:srgbClr val="7030A0"/>
                </a:solidFill>
              </a:rPr>
              <a:t>He wanted to gain the “window on Europe”</a:t>
            </a:r>
            <a:endParaRPr lang="en-US" dirty="0">
              <a:solidFill>
                <a:srgbClr val="7030A0"/>
              </a:solidFill>
            </a:endParaRPr>
          </a:p>
        </p:txBody>
      </p:sp>
    </p:spTree>
    <p:extLst>
      <p:ext uri="{BB962C8B-B14F-4D97-AF65-F5344CB8AC3E}">
        <p14:creationId xmlns:p14="http://schemas.microsoft.com/office/powerpoint/2010/main" val="1818765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solidFill>
                  <a:srgbClr val="7030A0"/>
                </a:solidFill>
                <a:latin typeface="Algerian" pitchFamily="82" charset="0"/>
              </a:rPr>
              <a:t>What were the working conditions of  the Serfs when creating St. Petersburg?</a:t>
            </a:r>
            <a:endParaRPr lang="en-US" sz="3200" dirty="0">
              <a:solidFill>
                <a:srgbClr val="7030A0"/>
              </a:solidFill>
              <a:latin typeface="Algerian" pitchFamily="82" charset="0"/>
            </a:endParaRPr>
          </a:p>
        </p:txBody>
      </p:sp>
      <p:sp>
        <p:nvSpPr>
          <p:cNvPr id="3" name="Content Placeholder 2"/>
          <p:cNvSpPr>
            <a:spLocks noGrp="1"/>
          </p:cNvSpPr>
          <p:nvPr>
            <p:ph idx="1"/>
          </p:nvPr>
        </p:nvSpPr>
        <p:spPr/>
        <p:txBody>
          <a:bodyPr/>
          <a:lstStyle/>
          <a:p>
            <a:r>
              <a:rPr lang="en-US" dirty="0" smtClean="0">
                <a:solidFill>
                  <a:srgbClr val="7030A0"/>
                </a:solidFill>
              </a:rPr>
              <a:t>The Serfs were treated harshly and were forced to leave their families and work towards building St. Petersburg for Peter the Great.</a:t>
            </a:r>
            <a:endParaRPr lang="en-US" dirty="0">
              <a:solidFill>
                <a:srgbClr val="7030A0"/>
              </a:solidFill>
            </a:endParaRPr>
          </a:p>
        </p:txBody>
      </p:sp>
    </p:spTree>
    <p:extLst>
      <p:ext uri="{BB962C8B-B14F-4D97-AF65-F5344CB8AC3E}">
        <p14:creationId xmlns:p14="http://schemas.microsoft.com/office/powerpoint/2010/main" val="3471514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7030A0"/>
                </a:solidFill>
                <a:latin typeface="Algerian" pitchFamily="82" charset="0"/>
              </a:rPr>
              <a:t>What happened after St. Petersburg was finished?</a:t>
            </a:r>
            <a:endParaRPr lang="en-US" sz="3600" dirty="0">
              <a:solidFill>
                <a:srgbClr val="7030A0"/>
              </a:solidFill>
              <a:latin typeface="Algerian" pitchFamily="82" charset="0"/>
            </a:endParaRPr>
          </a:p>
        </p:txBody>
      </p:sp>
      <p:sp>
        <p:nvSpPr>
          <p:cNvPr id="3" name="Content Placeholder 2"/>
          <p:cNvSpPr>
            <a:spLocks noGrp="1"/>
          </p:cNvSpPr>
          <p:nvPr>
            <p:ph idx="1"/>
          </p:nvPr>
        </p:nvSpPr>
        <p:spPr/>
        <p:txBody>
          <a:bodyPr/>
          <a:lstStyle/>
          <a:p>
            <a:r>
              <a:rPr lang="en-US" dirty="0" smtClean="0">
                <a:solidFill>
                  <a:srgbClr val="7030A0"/>
                </a:solidFill>
              </a:rPr>
              <a:t>After St. Petersburg was finished being created Peter ordered the Russian nobles to leave Moscow and settle in his new capital</a:t>
            </a:r>
          </a:p>
          <a:p>
            <a:r>
              <a:rPr lang="en-US" dirty="0" smtClean="0">
                <a:solidFill>
                  <a:srgbClr val="7030A0"/>
                </a:solidFill>
              </a:rPr>
              <a:t>Once this was happening the city became very busy.</a:t>
            </a:r>
            <a:endParaRPr lang="en-US" dirty="0">
              <a:solidFill>
                <a:srgbClr val="7030A0"/>
              </a:solidFill>
            </a:endParaRPr>
          </a:p>
        </p:txBody>
      </p:sp>
    </p:spTree>
    <p:extLst>
      <p:ext uri="{BB962C8B-B14F-4D97-AF65-F5344CB8AC3E}">
        <p14:creationId xmlns:p14="http://schemas.microsoft.com/office/powerpoint/2010/main" val="614637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7030A0"/>
                </a:solidFill>
                <a:latin typeface="Algerian" pitchFamily="82" charset="0"/>
              </a:rPr>
              <a:t>Did Peter the Great succeed in westernizing St. Petersburg?</a:t>
            </a:r>
            <a:endParaRPr lang="en-US" sz="3600" dirty="0">
              <a:solidFill>
                <a:srgbClr val="7030A0"/>
              </a:solidFill>
              <a:latin typeface="Algerian" pitchFamily="82" charset="0"/>
            </a:endParaRPr>
          </a:p>
        </p:txBody>
      </p:sp>
      <p:sp>
        <p:nvSpPr>
          <p:cNvPr id="3" name="Content Placeholder 2"/>
          <p:cNvSpPr>
            <a:spLocks noGrp="1"/>
          </p:cNvSpPr>
          <p:nvPr>
            <p:ph idx="1"/>
          </p:nvPr>
        </p:nvSpPr>
        <p:spPr/>
        <p:txBody>
          <a:bodyPr>
            <a:normAutofit/>
          </a:bodyPr>
          <a:lstStyle/>
          <a:p>
            <a:r>
              <a:rPr lang="en-US" sz="4000" dirty="0" smtClean="0">
                <a:solidFill>
                  <a:srgbClr val="7030A0"/>
                </a:solidFill>
              </a:rPr>
              <a:t>Peter did succeed in westernizing St. Petersburg. By the time he died Russia was a very powerful country.</a:t>
            </a:r>
            <a:endParaRPr lang="en-US" sz="4000" dirty="0">
              <a:solidFill>
                <a:srgbClr val="7030A0"/>
              </a:solidFill>
            </a:endParaRPr>
          </a:p>
        </p:txBody>
      </p:sp>
    </p:spTree>
    <p:extLst>
      <p:ext uri="{BB962C8B-B14F-4D97-AF65-F5344CB8AC3E}">
        <p14:creationId xmlns:p14="http://schemas.microsoft.com/office/powerpoint/2010/main" val="2252959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latin typeface="Algerian" pitchFamily="82" charset="0"/>
              </a:rPr>
              <a:t>St. Petersburg</a:t>
            </a:r>
            <a:endParaRPr lang="en-US" dirty="0">
              <a:solidFill>
                <a:srgbClr val="7030A0"/>
              </a:solidFill>
              <a:latin typeface="Algerian" pitchFamily="82" charset="0"/>
            </a:endParaRPr>
          </a:p>
        </p:txBody>
      </p:sp>
      <p:sp>
        <p:nvSpPr>
          <p:cNvPr id="3" name="Content Placeholder 2"/>
          <p:cNvSpPr>
            <a:spLocks noGrp="1"/>
          </p:cNvSpPr>
          <p:nvPr>
            <p:ph idx="1"/>
          </p:nvPr>
        </p:nvSpPr>
        <p:spPr/>
        <p:txBody>
          <a:bodyPr/>
          <a:lstStyle/>
          <a:p>
            <a:r>
              <a:rPr lang="en-US" dirty="0" smtClean="0">
                <a:solidFill>
                  <a:srgbClr val="7030A0"/>
                </a:solidFill>
              </a:rPr>
              <a:t>After Peter the Great died St. Petersburg did have some hardships.</a:t>
            </a:r>
          </a:p>
          <a:p>
            <a:r>
              <a:rPr lang="en-US" dirty="0" smtClean="0">
                <a:solidFill>
                  <a:srgbClr val="7030A0"/>
                </a:solidFill>
              </a:rPr>
              <a:t>But after awhile it became a very well touristic area and a healthy economy.</a:t>
            </a:r>
            <a:endParaRPr lang="en-US" dirty="0">
              <a:solidFill>
                <a:srgbClr val="7030A0"/>
              </a:solidFill>
            </a:endParaRPr>
          </a:p>
        </p:txBody>
      </p:sp>
    </p:spTree>
    <p:extLst>
      <p:ext uri="{BB962C8B-B14F-4D97-AF65-F5344CB8AC3E}">
        <p14:creationId xmlns:p14="http://schemas.microsoft.com/office/powerpoint/2010/main" val="13564795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5A2241B58B1694A893E799590F51EC0" ma:contentTypeVersion="0" ma:contentTypeDescription="Create a new document." ma:contentTypeScope="" ma:versionID="34fb79ebe95012745030b517bf999038">
  <xsd:schema xmlns:xsd="http://www.w3.org/2001/XMLSchema" xmlns:xs="http://www.w3.org/2001/XMLSchema" xmlns:p="http://schemas.microsoft.com/office/2006/metadata/properties" xmlns:ns2="1B24A2D5-B158-4A69-893E-799590F51EC0" targetNamespace="http://schemas.microsoft.com/office/2006/metadata/properties" ma:root="true" ma:fieldsID="e8554522d37bdbab5723d86bfb65d0b0" ns2:_="">
    <xsd:import namespace="1B24A2D5-B158-4A69-893E-799590F51EC0"/>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24A2D5-B158-4A69-893E-799590F51EC0" elementFormDefault="qualified">
    <xsd:import namespace="http://schemas.microsoft.com/office/2006/documentManagement/types"/>
    <xsd:import namespace="http://schemas.microsoft.com/office/infopath/2007/PartnerControl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lass xmlns="1B24A2D5-B158-4A69-893E-799590F51EC0">World History 2 1B</Class>
    <Due_x0020_Date xmlns="1B24A2D5-B158-4A69-893E-799590F51EC0">11.28.11</Due_x0020_Date>
    <Teacher xmlns="1B24A2D5-B158-4A69-893E-799590F51EC0">Demott</Teacher>
  </documentManagement>
</p:properties>
</file>

<file path=customXml/itemProps1.xml><?xml version="1.0" encoding="utf-8"?>
<ds:datastoreItem xmlns:ds="http://schemas.openxmlformats.org/officeDocument/2006/customXml" ds:itemID="{D51282E2-3E78-4328-BD2C-7F47821C125C}">
  <ds:schemaRefs>
    <ds:schemaRef ds:uri="http://schemas.microsoft.com/sharepoint/v3/contenttype/forms"/>
  </ds:schemaRefs>
</ds:datastoreItem>
</file>

<file path=customXml/itemProps2.xml><?xml version="1.0" encoding="utf-8"?>
<ds:datastoreItem xmlns:ds="http://schemas.openxmlformats.org/officeDocument/2006/customXml" ds:itemID="{31D1E5D6-59C1-4D38-9C93-FABA17B5E8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24A2D5-B158-4A69-893E-799590F51E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B05F28C-005D-405B-9AB4-6C12916E3D5E}">
  <ds:schemaRefs>
    <ds:schemaRef ds:uri="http://www.w3.org/XML/1998/namespace"/>
    <ds:schemaRef ds:uri="http://purl.org/dc/terms/"/>
    <ds:schemaRef ds:uri="http://purl.org/dc/dcmitype/"/>
    <ds:schemaRef ds:uri="http://schemas.microsoft.com/office/2006/documentManagement/types"/>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1B24A2D5-B158-4A69-893E-799590F51EC0"/>
  </ds:schemaRefs>
</ds:datastoreItem>
</file>

<file path=docProps/app.xml><?xml version="1.0" encoding="utf-8"?>
<Properties xmlns="http://schemas.openxmlformats.org/officeDocument/2006/extended-properties" xmlns:vt="http://schemas.openxmlformats.org/officeDocument/2006/docPropsVTypes">
  <Template>Module</Template>
  <TotalTime>71</TotalTime>
  <Words>511</Words>
  <Application>Microsoft Office PowerPoint</Application>
  <PresentationFormat>On-screen Show (4:3)</PresentationFormat>
  <Paragraphs>32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The Building Of St. Petersburg</vt:lpstr>
      <vt:lpstr>Who Founded It?</vt:lpstr>
      <vt:lpstr>Who built St. Petersburg?</vt:lpstr>
      <vt:lpstr>How was St. Petersburg built?</vt:lpstr>
      <vt:lpstr>Why did peter the great want to establish St. Petersburg?</vt:lpstr>
      <vt:lpstr>What were the working conditions of  the Serfs when creating St. Petersburg?</vt:lpstr>
      <vt:lpstr>What happened after St. Petersburg was finished?</vt:lpstr>
      <vt:lpstr>Did Peter the Great succeed in westernizing St. Petersburg?</vt:lpstr>
      <vt:lpstr>St. Petersburg</vt:lpstr>
      <vt:lpstr>St. Petersburg Today</vt:lpstr>
    </vt:vector>
  </TitlesOfParts>
  <Company>Virginia Beach City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Building Of St. Petersburg</dc:title>
  <dc:creator>ANGELA N GUY (007)</dc:creator>
  <cp:lastModifiedBy>Earl C. DeMott</cp:lastModifiedBy>
  <cp:revision>8</cp:revision>
  <dcterms:created xsi:type="dcterms:W3CDTF">2011-11-28T12:40:31Z</dcterms:created>
  <dcterms:modified xsi:type="dcterms:W3CDTF">2011-11-30T14:57:40Z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0x010100D5A2241B58B1694A893E799590F51EC0</vt:lpwstr>
  </property>
</Properties>
</file>