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5"/>
  </p:notesMasterIdLst>
  <p:sldIdLst>
    <p:sldId id="256" r:id="rId5"/>
    <p:sldId id="257" r:id="rId6"/>
    <p:sldId id="258" r:id="rId7"/>
    <p:sldId id="261" r:id="rId8"/>
    <p:sldId id="264" r:id="rId9"/>
    <p:sldId id="265" r:id="rId10"/>
    <p:sldId id="259" r:id="rId11"/>
    <p:sldId id="260"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357D7F-6722-468D-869F-16749E5F622B}" type="datetimeFigureOut">
              <a:rPr lang="en-US" smtClean="0"/>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4EEA4-AD8A-4C89-BB21-9FFD06AE9866}" type="slidenum">
              <a:rPr lang="en-US" smtClean="0"/>
              <a:t>‹#›</a:t>
            </a:fld>
            <a:endParaRPr lang="en-US"/>
          </a:p>
        </p:txBody>
      </p:sp>
    </p:spTree>
    <p:extLst>
      <p:ext uri="{BB962C8B-B14F-4D97-AF65-F5344CB8AC3E}">
        <p14:creationId xmlns:p14="http://schemas.microsoft.com/office/powerpoint/2010/main" val="905929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84EEA4-AD8A-4C89-BB21-9FFD06AE9866}" type="slidenum">
              <a:rPr lang="en-US" smtClean="0"/>
              <a:t>7</a:t>
            </a:fld>
            <a:endParaRPr lang="en-US"/>
          </a:p>
        </p:txBody>
      </p:sp>
    </p:spTree>
    <p:extLst>
      <p:ext uri="{BB962C8B-B14F-4D97-AF65-F5344CB8AC3E}">
        <p14:creationId xmlns:p14="http://schemas.microsoft.com/office/powerpoint/2010/main" val="249641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9D6DC81-02E4-4BE0-BC49-442579C04A93}" type="datetimeFigureOut">
              <a:rPr lang="en-US" smtClean="0"/>
              <a:t>12/1/2011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CD1922D-C668-49A9-BF70-96D3BC2DAE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6DC81-02E4-4BE0-BC49-442579C04A93}"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1922D-C668-49A9-BF70-96D3BC2DAE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6DC81-02E4-4BE0-BC49-442579C04A93}"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1922D-C668-49A9-BF70-96D3BC2DAE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9D6DC81-02E4-4BE0-BC49-442579C04A93}" type="datetimeFigureOut">
              <a:rPr lang="en-US" smtClean="0"/>
              <a:t>12/1/2011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CD1922D-C668-49A9-BF70-96D3BC2DAE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9D6DC81-02E4-4BE0-BC49-442579C04A93}" type="datetimeFigureOut">
              <a:rPr lang="en-US" smtClean="0"/>
              <a:t>12/1/2011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CD1922D-C668-49A9-BF70-96D3BC2DAE14}"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9D6DC81-02E4-4BE0-BC49-442579C04A93}" type="datetimeFigureOut">
              <a:rPr lang="en-US" smtClean="0"/>
              <a:t>12/1/2011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CD1922D-C668-49A9-BF70-96D3BC2DAE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9D6DC81-02E4-4BE0-BC49-442579C04A93}"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CD1922D-C668-49A9-BF70-96D3BC2DAE14}"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9D6DC81-02E4-4BE0-BC49-442579C04A93}" type="datetimeFigureOut">
              <a:rPr lang="en-US" smtClean="0"/>
              <a:t>12/1/2011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1922D-C668-49A9-BF70-96D3BC2DAE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D6DC81-02E4-4BE0-BC49-442579C04A93}" type="datetimeFigureOut">
              <a:rPr lang="en-US" smtClean="0"/>
              <a:t>12/1/2011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1922D-C668-49A9-BF70-96D3BC2DAE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9D6DC81-02E4-4BE0-BC49-442579C04A93}" type="datetimeFigureOut">
              <a:rPr lang="en-US" smtClean="0"/>
              <a:t>12/1/2011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1922D-C668-49A9-BF70-96D3BC2DAE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9D6DC81-02E4-4BE0-BC49-442579C04A93}"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CD1922D-C668-49A9-BF70-96D3BC2DAE14}"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9D6DC81-02E4-4BE0-BC49-442579C04A93}" type="datetimeFigureOut">
              <a:rPr lang="en-US" smtClean="0"/>
              <a:t>12/1/2011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D1922D-C668-49A9-BF70-96D3BC2DAE14}"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2">
                    <a:lumMod val="60000"/>
                    <a:lumOff val="40000"/>
                  </a:schemeClr>
                </a:solidFill>
                <a:effectLst/>
              </a:rPr>
              <a:t>Scientific revolution</a:t>
            </a:r>
            <a:endParaRPr lang="en-US" dirty="0">
              <a:solidFill>
                <a:schemeClr val="tx2">
                  <a:lumMod val="60000"/>
                  <a:lumOff val="40000"/>
                </a:schemeClr>
              </a:solidFill>
            </a:endParaRPr>
          </a:p>
        </p:txBody>
      </p:sp>
      <p:sp>
        <p:nvSpPr>
          <p:cNvPr id="3" name="Subtitle 2"/>
          <p:cNvSpPr>
            <a:spLocks noGrp="1"/>
          </p:cNvSpPr>
          <p:nvPr>
            <p:ph type="subTitle" idx="1"/>
          </p:nvPr>
        </p:nvSpPr>
        <p:spPr/>
        <p:txBody>
          <a:bodyPr/>
          <a:lstStyle/>
          <a:p>
            <a:r>
              <a:rPr lang="en-US" dirty="0" smtClean="0">
                <a:solidFill>
                  <a:schemeClr val="tx1">
                    <a:lumMod val="95000"/>
                    <a:lumOff val="5000"/>
                  </a:schemeClr>
                </a:solidFill>
              </a:rPr>
              <a:t>Colbie northern B1</a:t>
            </a:r>
            <a:endParaRPr lang="en-US" dirty="0">
              <a:solidFill>
                <a:schemeClr val="tx1">
                  <a:lumMod val="95000"/>
                  <a:lumOff val="5000"/>
                </a:schemeClr>
              </a:solidFill>
            </a:endParaRPr>
          </a:p>
        </p:txBody>
      </p:sp>
    </p:spTree>
    <p:extLst>
      <p:ext uri="{BB962C8B-B14F-4D97-AF65-F5344CB8AC3E}">
        <p14:creationId xmlns:p14="http://schemas.microsoft.com/office/powerpoint/2010/main" val="4013765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8854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start</a:t>
            </a:r>
            <a:endParaRPr lang="en-US" dirty="0"/>
          </a:p>
        </p:txBody>
      </p:sp>
      <p:sp>
        <p:nvSpPr>
          <p:cNvPr id="3" name="Content Placeholder 2"/>
          <p:cNvSpPr>
            <a:spLocks noGrp="1"/>
          </p:cNvSpPr>
          <p:nvPr>
            <p:ph idx="1"/>
          </p:nvPr>
        </p:nvSpPr>
        <p:spPr/>
        <p:txBody>
          <a:bodyPr/>
          <a:lstStyle/>
          <a:p>
            <a:r>
              <a:rPr lang="en-US" dirty="0" smtClean="0"/>
              <a:t>The start of the Scientific revolution began in late 16</a:t>
            </a:r>
            <a:r>
              <a:rPr lang="en-US" baseline="30000" dirty="0" smtClean="0"/>
              <a:t>th</a:t>
            </a:r>
            <a:r>
              <a:rPr lang="en-US" dirty="0" smtClean="0"/>
              <a:t> century and was a new way of thinking.</a:t>
            </a:r>
          </a:p>
          <a:p>
            <a:r>
              <a:rPr lang="en-US" dirty="0" smtClean="0"/>
              <a:t>It laid the foundation that would lead into </a:t>
            </a:r>
            <a:r>
              <a:rPr lang="en-US" dirty="0"/>
              <a:t>modern-day </a:t>
            </a:r>
            <a:endParaRPr lang="en-US" dirty="0" smtClean="0"/>
          </a:p>
          <a:p>
            <a:r>
              <a:rPr lang="en-US" dirty="0" smtClean="0"/>
              <a:t>physics</a:t>
            </a:r>
            <a:r>
              <a:rPr lang="en-US" dirty="0"/>
              <a:t>, astronomy, biology, medicine and </a:t>
            </a:r>
            <a:r>
              <a:rPr lang="en-US" dirty="0" smtClean="0"/>
              <a:t>chemistry all came from the scientific revolution.</a:t>
            </a:r>
            <a:endParaRPr lang="en-US" dirty="0"/>
          </a:p>
        </p:txBody>
      </p:sp>
    </p:spTree>
    <p:extLst>
      <p:ext uri="{BB962C8B-B14F-4D97-AF65-F5344CB8AC3E}">
        <p14:creationId xmlns:p14="http://schemas.microsoft.com/office/powerpoint/2010/main" val="210557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figures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524000"/>
            <a:ext cx="1391478" cy="1905000"/>
          </a:xfrm>
        </p:spPr>
      </p:pic>
      <p:sp>
        <p:nvSpPr>
          <p:cNvPr id="5" name="TextBox 4"/>
          <p:cNvSpPr txBox="1"/>
          <p:nvPr/>
        </p:nvSpPr>
        <p:spPr>
          <a:xfrm>
            <a:off x="1828800" y="1524000"/>
            <a:ext cx="3276600" cy="923330"/>
          </a:xfrm>
          <a:prstGeom prst="rect">
            <a:avLst/>
          </a:prstGeom>
          <a:noFill/>
        </p:spPr>
        <p:txBody>
          <a:bodyPr wrap="square" rtlCol="0">
            <a:spAutoFit/>
          </a:bodyPr>
          <a:lstStyle/>
          <a:p>
            <a:r>
              <a:rPr lang="en-US" dirty="0" smtClean="0"/>
              <a:t>Antonie van Leeuwenhoek, the first person to use a microscope to view bacteria</a:t>
            </a: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127" y="3810000"/>
            <a:ext cx="1371600" cy="2081784"/>
          </a:xfrm>
          <a:prstGeom prst="rect">
            <a:avLst/>
          </a:prstGeom>
        </p:spPr>
      </p:pic>
      <p:sp>
        <p:nvSpPr>
          <p:cNvPr id="11" name="TextBox 10"/>
          <p:cNvSpPr txBox="1"/>
          <p:nvPr/>
        </p:nvSpPr>
        <p:spPr>
          <a:xfrm>
            <a:off x="2209801" y="4191000"/>
            <a:ext cx="2362199" cy="1754326"/>
          </a:xfrm>
          <a:prstGeom prst="rect">
            <a:avLst/>
          </a:prstGeom>
          <a:noFill/>
        </p:spPr>
        <p:txBody>
          <a:bodyPr wrap="square" rtlCol="0">
            <a:spAutoFit/>
          </a:bodyPr>
          <a:lstStyle/>
          <a:p>
            <a:r>
              <a:rPr lang="en-US" dirty="0"/>
              <a:t>Denis Papin, best known for his pioneering invention of the steam digester, the forerunner of the steam engine</a:t>
            </a:r>
          </a:p>
        </p:txBody>
      </p:sp>
    </p:spTree>
    <p:extLst>
      <p:ext uri="{BB962C8B-B14F-4D97-AF65-F5344CB8AC3E}">
        <p14:creationId xmlns:p14="http://schemas.microsoft.com/office/powerpoint/2010/main" val="1259485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figures</a:t>
            </a:r>
            <a:endParaRPr lang="en-US" dirty="0"/>
          </a:p>
        </p:txBody>
      </p:sp>
      <p:sp>
        <p:nvSpPr>
          <p:cNvPr id="3" name="Content Placeholder 2"/>
          <p:cNvSpPr>
            <a:spLocks noGrp="1"/>
          </p:cNvSpPr>
          <p:nvPr>
            <p:ph idx="1"/>
          </p:nvPr>
        </p:nvSpPr>
        <p:spPr/>
        <p:txBody>
          <a:bodyPr>
            <a:normAutofit/>
          </a:bodyPr>
          <a:lstStyle/>
          <a:p>
            <a:r>
              <a:rPr lang="en-US" dirty="0"/>
              <a:t>Sir Isaac </a:t>
            </a:r>
            <a:r>
              <a:rPr lang="en-US" dirty="0" smtClean="0"/>
              <a:t>Newton: Isaac Newton </a:t>
            </a:r>
            <a:r>
              <a:rPr lang="en-US" dirty="0"/>
              <a:t>put the works of Copernicus, Kepler, and Galileo together </a:t>
            </a:r>
            <a:r>
              <a:rPr lang="en-US" dirty="0" smtClean="0"/>
              <a:t>explain </a:t>
            </a:r>
            <a:r>
              <a:rPr lang="en-US" dirty="0"/>
              <a:t>planetary </a:t>
            </a:r>
            <a:r>
              <a:rPr lang="en-US" dirty="0" smtClean="0"/>
              <a:t>motion after the apple hit him on the head he came up with the theory of gravity</a:t>
            </a:r>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6945" y="3505200"/>
            <a:ext cx="3048000" cy="3059545"/>
          </a:xfrm>
          <a:prstGeom prst="rect">
            <a:avLst/>
          </a:prstGeom>
        </p:spPr>
      </p:pic>
    </p:spTree>
    <p:extLst>
      <p:ext uri="{BB962C8B-B14F-4D97-AF65-F5344CB8AC3E}">
        <p14:creationId xmlns:p14="http://schemas.microsoft.com/office/powerpoint/2010/main" val="290641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5400"/>
            <a:ext cx="9144000" cy="5562600"/>
          </a:xfrm>
          <a:prstGeom prst="rect">
            <a:avLst/>
          </a:prstGeom>
        </p:spPr>
      </p:pic>
      <p:sp>
        <p:nvSpPr>
          <p:cNvPr id="2" name="Title 1"/>
          <p:cNvSpPr>
            <a:spLocks noGrp="1"/>
          </p:cNvSpPr>
          <p:nvPr>
            <p:ph type="title"/>
          </p:nvPr>
        </p:nvSpPr>
        <p:spPr/>
        <p:txBody>
          <a:bodyPr/>
          <a:lstStyle/>
          <a:p>
            <a:r>
              <a:rPr lang="en-US" dirty="0" smtClean="0"/>
              <a:t>Another figure</a:t>
            </a:r>
            <a:endParaRPr lang="en-US" dirty="0"/>
          </a:p>
        </p:txBody>
      </p:sp>
      <p:sp>
        <p:nvSpPr>
          <p:cNvPr id="3" name="Content Placeholder 2"/>
          <p:cNvSpPr>
            <a:spLocks noGrp="1"/>
          </p:cNvSpPr>
          <p:nvPr>
            <p:ph idx="1"/>
          </p:nvPr>
        </p:nvSpPr>
        <p:spPr/>
        <p:txBody>
          <a:bodyPr>
            <a:normAutofit/>
          </a:bodyPr>
          <a:lstStyle/>
          <a:p>
            <a:r>
              <a:rPr lang="en-US" dirty="0">
                <a:solidFill>
                  <a:schemeClr val="accent2">
                    <a:lumMod val="60000"/>
                    <a:lumOff val="40000"/>
                  </a:schemeClr>
                </a:solidFill>
              </a:rPr>
              <a:t>René </a:t>
            </a:r>
            <a:r>
              <a:rPr lang="en-US" dirty="0" smtClean="0">
                <a:solidFill>
                  <a:schemeClr val="accent2">
                    <a:lumMod val="60000"/>
                    <a:lumOff val="40000"/>
                  </a:schemeClr>
                </a:solidFill>
              </a:rPr>
              <a:t>Descartes believed </a:t>
            </a:r>
            <a:r>
              <a:rPr lang="en-US" dirty="0">
                <a:solidFill>
                  <a:schemeClr val="accent2">
                    <a:lumMod val="60000"/>
                    <a:lumOff val="40000"/>
                  </a:schemeClr>
                </a:solidFill>
              </a:rPr>
              <a:t>in Deductive Reasoning - go from general to specific. Famous Quote: "I think therefore I am." Invented analytical mathematics. Wrote Discourse on Method, reduced nature to mind and matter.</a:t>
            </a:r>
          </a:p>
          <a:p>
            <a:endParaRPr lang="en-US" dirty="0"/>
          </a:p>
        </p:txBody>
      </p:sp>
    </p:spTree>
    <p:extLst>
      <p:ext uri="{BB962C8B-B14F-4D97-AF65-F5344CB8AC3E}">
        <p14:creationId xmlns:p14="http://schemas.microsoft.com/office/powerpoint/2010/main" val="771007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2870200"/>
            <a:ext cx="3048000" cy="3860800"/>
          </a:xfrm>
        </p:spPr>
      </p:pic>
      <p:sp>
        <p:nvSpPr>
          <p:cNvPr id="5" name="TextBox 4"/>
          <p:cNvSpPr txBox="1"/>
          <p:nvPr/>
        </p:nvSpPr>
        <p:spPr>
          <a:xfrm>
            <a:off x="1371600" y="1143000"/>
            <a:ext cx="5562600" cy="923330"/>
          </a:xfrm>
          <a:prstGeom prst="rect">
            <a:avLst/>
          </a:prstGeom>
          <a:noFill/>
        </p:spPr>
        <p:txBody>
          <a:bodyPr wrap="square" rtlCol="0">
            <a:spAutoFit/>
          </a:bodyPr>
          <a:lstStyle/>
          <a:p>
            <a:r>
              <a:rPr lang="en-US" dirty="0"/>
              <a:t>Gottfried Leibniz (1646–1716) refined the binary system, foundation of virtually all modern computer architectures</a:t>
            </a:r>
          </a:p>
        </p:txBody>
      </p:sp>
    </p:spTree>
    <p:extLst>
      <p:ext uri="{BB962C8B-B14F-4D97-AF65-F5344CB8AC3E}">
        <p14:creationId xmlns:p14="http://schemas.microsoft.com/office/powerpoint/2010/main" val="295638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did it start</a:t>
            </a:r>
            <a:endParaRPr lang="en-US" dirty="0"/>
          </a:p>
        </p:txBody>
      </p:sp>
      <p:sp>
        <p:nvSpPr>
          <p:cNvPr id="3" name="Content Placeholder 2"/>
          <p:cNvSpPr>
            <a:spLocks noGrp="1"/>
          </p:cNvSpPr>
          <p:nvPr>
            <p:ph idx="1"/>
          </p:nvPr>
        </p:nvSpPr>
        <p:spPr/>
        <p:txBody>
          <a:bodyPr>
            <a:normAutofit/>
          </a:bodyPr>
          <a:lstStyle/>
          <a:p>
            <a:r>
              <a:rPr lang="en-US" dirty="0"/>
              <a:t>Ancient and medieval </a:t>
            </a:r>
            <a:r>
              <a:rPr lang="en-US" dirty="0" smtClean="0"/>
              <a:t>background</a:t>
            </a:r>
          </a:p>
          <a:p>
            <a:r>
              <a:rPr lang="en-US" dirty="0" smtClean="0"/>
              <a:t>They improved Roman and Greek ideas</a:t>
            </a:r>
          </a:p>
          <a:p>
            <a:r>
              <a:rPr lang="en-US" dirty="0" smtClean="0"/>
              <a:t>Most ideas about the earth being at the center of the cosmos at </a:t>
            </a:r>
            <a:r>
              <a:rPr lang="en-US" dirty="0"/>
              <a:t>the time were Aristotle's </a:t>
            </a:r>
            <a:r>
              <a:rPr lang="en-US" dirty="0" smtClean="0"/>
              <a:t>own</a:t>
            </a:r>
          </a:p>
          <a:p>
            <a:r>
              <a:rPr lang="en-US" dirty="0"/>
              <a:t> The terrestrial region, according to Aristotle, consisted of concentric spheres of the four </a:t>
            </a:r>
            <a:r>
              <a:rPr lang="en-US" dirty="0" smtClean="0"/>
              <a:t>element-earth</a:t>
            </a:r>
            <a:r>
              <a:rPr lang="en-US" dirty="0"/>
              <a:t>, water, air, and </a:t>
            </a:r>
            <a:r>
              <a:rPr lang="en-US" dirty="0" smtClean="0"/>
              <a:t>fire. Later gravity </a:t>
            </a:r>
          </a:p>
          <a:p>
            <a:pPr marL="0" indent="0">
              <a:buNone/>
            </a:pPr>
            <a:endParaRPr lang="en-US" dirty="0" smtClean="0"/>
          </a:p>
          <a:p>
            <a:endParaRPr lang="en-US" dirty="0"/>
          </a:p>
        </p:txBody>
      </p:sp>
    </p:spTree>
    <p:extLst>
      <p:ext uri="{BB962C8B-B14F-4D97-AF65-F5344CB8AC3E}">
        <p14:creationId xmlns:p14="http://schemas.microsoft.com/office/powerpoint/2010/main" val="204727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religion </a:t>
            </a:r>
            <a:endParaRPr lang="en-US" dirty="0"/>
          </a:p>
        </p:txBody>
      </p:sp>
      <p:sp>
        <p:nvSpPr>
          <p:cNvPr id="3" name="Content Placeholder 2"/>
          <p:cNvSpPr>
            <a:spLocks noGrp="1"/>
          </p:cNvSpPr>
          <p:nvPr>
            <p:ph idx="1"/>
          </p:nvPr>
        </p:nvSpPr>
        <p:spPr/>
        <p:txBody>
          <a:bodyPr/>
          <a:lstStyle/>
          <a:p>
            <a:r>
              <a:rPr lang="en-US" dirty="0"/>
              <a:t>The  </a:t>
            </a:r>
            <a:r>
              <a:rPr lang="en-US" dirty="0" smtClean="0"/>
              <a:t>revolution led to people thinking in their own way </a:t>
            </a:r>
          </a:p>
          <a:p>
            <a:r>
              <a:rPr lang="en-US" dirty="0" smtClean="0"/>
              <a:t>Also lead to people eventually creating a new </a:t>
            </a:r>
            <a:r>
              <a:rPr lang="en-US" dirty="0"/>
              <a:t>religion called </a:t>
            </a:r>
            <a:r>
              <a:rPr lang="en-US" dirty="0" smtClean="0"/>
              <a:t>Deism</a:t>
            </a:r>
          </a:p>
          <a:p>
            <a:r>
              <a:rPr lang="en-US" dirty="0" smtClean="0"/>
              <a:t>They had no use for organized religion </a:t>
            </a:r>
          </a:p>
          <a:p>
            <a:r>
              <a:rPr lang="en-US" dirty="0" smtClean="0"/>
              <a:t>And believed there is a all powerful creator but this being did not intervene with human life's  </a:t>
            </a:r>
            <a:endParaRPr lang="en-US" dirty="0"/>
          </a:p>
        </p:txBody>
      </p:sp>
    </p:spTree>
    <p:extLst>
      <p:ext uri="{BB962C8B-B14F-4D97-AF65-F5344CB8AC3E}">
        <p14:creationId xmlns:p14="http://schemas.microsoft.com/office/powerpoint/2010/main" val="370337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scientist </a:t>
            </a:r>
            <a:endParaRPr lang="en-US" dirty="0"/>
          </a:p>
        </p:txBody>
      </p:sp>
      <p:sp>
        <p:nvSpPr>
          <p:cNvPr id="3" name="Content Placeholder 2"/>
          <p:cNvSpPr>
            <a:spLocks noGrp="1"/>
          </p:cNvSpPr>
          <p:nvPr>
            <p:ph idx="1"/>
          </p:nvPr>
        </p:nvSpPr>
        <p:spPr/>
        <p:txBody>
          <a:bodyPr/>
          <a:lstStyle/>
          <a:p>
            <a:r>
              <a:rPr lang="en-US" dirty="0"/>
              <a:t>It brought about another option for the curious. Those who studied Science were not content with the World the way it was. This disrupted the Religious Establishment in Several parts of the World, no matter what the Religion was</a:t>
            </a:r>
            <a:r>
              <a:rPr lang="en-US" dirty="0" smtClean="0"/>
              <a:t>.</a:t>
            </a:r>
          </a:p>
          <a:p>
            <a:r>
              <a:rPr lang="en-US" dirty="0" smtClean="0"/>
              <a:t>this is a major effect the </a:t>
            </a:r>
            <a:r>
              <a:rPr lang="en-US" dirty="0"/>
              <a:t>caused Deism</a:t>
            </a:r>
          </a:p>
          <a:p>
            <a:endParaRPr lang="en-US" dirty="0"/>
          </a:p>
        </p:txBody>
      </p:sp>
    </p:spTree>
    <p:extLst>
      <p:ext uri="{BB962C8B-B14F-4D97-AF65-F5344CB8AC3E}">
        <p14:creationId xmlns:p14="http://schemas.microsoft.com/office/powerpoint/2010/main" val="161536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2DF6326F5C18478232F8C237B73C94" ma:contentTypeVersion="0" ma:contentTypeDescription="Create a new document." ma:contentTypeScope="" ma:versionID="11701fee3bbf56d4653537c66aa3cc24">
  <xsd:schema xmlns:xsd="http://www.w3.org/2001/XMLSchema" xmlns:xs="http://www.w3.org/2001/XMLSchema" xmlns:p="http://schemas.microsoft.com/office/2006/metadata/properties" xmlns:ns2="32F62DB6-5C6F-4718-8232-F8C237B73C94" targetNamespace="http://schemas.microsoft.com/office/2006/metadata/properties" ma:root="true" ma:fieldsID="50ec206d33956ecec2cdea93be99b72d" ns2:_="">
    <xsd:import namespace="32F62DB6-5C6F-4718-8232-F8C237B73C94"/>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F62DB6-5C6F-4718-8232-F8C237B73C94" elementFormDefault="qualified">
    <xsd:import namespace="http://schemas.microsoft.com/office/2006/documentManagement/types"/>
    <xsd:import namespace="http://schemas.microsoft.com/office/infopath/2007/PartnerControl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32F62DB6-5C6F-4718-8232-F8C237B73C94" xsi:nil="true"/>
    <Class xmlns="32F62DB6-5C6F-4718-8232-F8C237B73C94" xsi:nil="true"/>
    <Teacher xmlns="32F62DB6-5C6F-4718-8232-F8C237B73C94" xsi:nil="true"/>
  </documentManagement>
</p:properties>
</file>

<file path=customXml/itemProps1.xml><?xml version="1.0" encoding="utf-8"?>
<ds:datastoreItem xmlns:ds="http://schemas.openxmlformats.org/officeDocument/2006/customXml" ds:itemID="{D2D56D29-0BF4-4EB0-8F3C-2EA5EDB77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F62DB6-5C6F-4718-8232-F8C237B73C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C18957-199D-49D4-A3C8-21F0AC6B1FE1}">
  <ds:schemaRefs>
    <ds:schemaRef ds:uri="http://schemas.microsoft.com/sharepoint/v3/contenttype/forms"/>
  </ds:schemaRefs>
</ds:datastoreItem>
</file>

<file path=customXml/itemProps3.xml><?xml version="1.0" encoding="utf-8"?>
<ds:datastoreItem xmlns:ds="http://schemas.openxmlformats.org/officeDocument/2006/customXml" ds:itemID="{9D6D6A0C-C74C-4BBD-B269-59FFAA579991}">
  <ds:schemaRefs>
    <ds:schemaRef ds:uri="http://purl.org/dc/dcmitype/"/>
    <ds:schemaRef ds:uri="32F62DB6-5C6F-4718-8232-F8C237B73C94"/>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Trek</Template>
  <TotalTime>77</TotalTime>
  <Words>345</Words>
  <Application>Microsoft Office PowerPoint</Application>
  <PresentationFormat>On-screen Show (4:3)</PresentationFormat>
  <Paragraphs>29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Scientific revolution</vt:lpstr>
      <vt:lpstr>The start</vt:lpstr>
      <vt:lpstr>Important figures</vt:lpstr>
      <vt:lpstr>More figures</vt:lpstr>
      <vt:lpstr>Another figure</vt:lpstr>
      <vt:lpstr>figure</vt:lpstr>
      <vt:lpstr>How did it start</vt:lpstr>
      <vt:lpstr> religion </vt:lpstr>
      <vt:lpstr>Effects on scientist </vt:lpstr>
      <vt:lpstr>PowerPoint Presentation</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revolution</dc:title>
  <dc:creator>COLBIE S NORTHERN (582)</dc:creator>
  <cp:lastModifiedBy>Earl C. DeMott</cp:lastModifiedBy>
  <cp:revision>9</cp:revision>
  <dcterms:created xsi:type="dcterms:W3CDTF">2011-11-22T13:31:36Z</dcterms:created>
  <dcterms:modified xsi:type="dcterms:W3CDTF">2011-12-01T15:03:39Z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0x010100B62DF6326F5C18478232F8C237B73C94</vt:lpwstr>
  </property>
</Properties>
</file>