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B5622D-606A-41B7-BC34-74096F7D6333}" type="datetimeFigureOut">
              <a:rPr lang="en-US" smtClean="0"/>
              <a:t>7/28/2011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E203D7-EE79-47B4-A6EA-4BA61112E1B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ide_and_Prejudice" TargetMode="External"/><Relationship Id="rId2" Type="http://schemas.openxmlformats.org/officeDocument/2006/relationships/hyperlink" Target="http://en.wikipedia.org/wiki/Jane_Aust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599" y="10212"/>
            <a:ext cx="841768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Romantic Period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4649" y="5791200"/>
            <a:ext cx="4400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By Courtney Cain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end, Elizabeth ends up with Darcy. After all of the pride and prejudices against him, she realizes that she really does love him. </a:t>
            </a:r>
            <a:r>
              <a:rPr lang="en-US" dirty="0"/>
              <a:t>They settle at </a:t>
            </a:r>
            <a:r>
              <a:rPr lang="en-US" dirty="0" smtClean="0"/>
              <a:t>Pemberley and her mother visits them often. All of her sisters end up married as well and all is well.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228600" y="0"/>
            <a:ext cx="913262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Pride &amp; Prejudice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Sense and Sensibility (1811)</a:t>
            </a:r>
          </a:p>
          <a:p>
            <a:r>
              <a:rPr lang="en-US" dirty="0" smtClean="0"/>
              <a:t>Pride and Prejudice (1813)</a:t>
            </a:r>
          </a:p>
          <a:p>
            <a:r>
              <a:rPr lang="en-US" dirty="0" smtClean="0"/>
              <a:t>Mansfield Park (1814) </a:t>
            </a:r>
          </a:p>
          <a:p>
            <a:r>
              <a:rPr lang="en-US" dirty="0" smtClean="0"/>
              <a:t>Emma (1816)</a:t>
            </a:r>
          </a:p>
          <a:p>
            <a:r>
              <a:rPr lang="en-US" dirty="0" smtClean="0"/>
              <a:t>Northanger Abbey </a:t>
            </a:r>
          </a:p>
          <a:p>
            <a:r>
              <a:rPr lang="en-US" dirty="0" smtClean="0"/>
              <a:t>Persuasion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Jane </a:t>
            </a:r>
            <a:r>
              <a:rPr lang="en-US" sz="80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Austen,O</a:t>
            </a:r>
            <a:r>
              <a:rPr lang="en-US" sz="8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ther</a:t>
            </a:r>
            <a:r>
              <a:rPr lang="en-US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 works</a:t>
            </a:r>
            <a:endParaRPr lang="en-US" sz="8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en.wikipedia.org/wiki/Jane_Austen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en.wikipedia.org/wiki/Pride_and_Prejudice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8677" y="0"/>
            <a:ext cx="49712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Works Cited</a:t>
            </a:r>
            <a:endParaRPr lang="en-U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87237" y="2286000"/>
            <a:ext cx="5769528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The End</a:t>
            </a:r>
            <a:endParaRPr lang="en-US" sz="1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Romantic period goes from 1798 to 1832.</a:t>
            </a:r>
          </a:p>
          <a:p>
            <a:r>
              <a:rPr lang="en-US" dirty="0" smtClean="0"/>
              <a:t>During this time, Napoleon conquers parts of Italy (1800) and the US declares war on Great Britain, which sparks the idea for revolution in France.</a:t>
            </a:r>
          </a:p>
          <a:p>
            <a:r>
              <a:rPr lang="en-US" dirty="0" smtClean="0"/>
              <a:t>The guillotine also becomes a popular way of execution during this time.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76200"/>
            <a:ext cx="73468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Social &amp; Political</a:t>
            </a:r>
            <a:endParaRPr lang="en-U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1800, Thomas Jefferson becomes the president.</a:t>
            </a:r>
            <a:endParaRPr lang="en-US" dirty="0"/>
          </a:p>
          <a:p>
            <a:r>
              <a:rPr lang="en-US" dirty="0" smtClean="0"/>
              <a:t>In 1803, the United states purchases the Louisiana Territory from France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13" y="-18854"/>
            <a:ext cx="881042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Around the World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French revolution, started in France, began with the storming of the Bastille on July 14, 1789. This influenced the thinkers of the Romantic Period.</a:t>
            </a:r>
          </a:p>
          <a:p>
            <a:r>
              <a:rPr lang="en-US" dirty="0" smtClean="0"/>
              <a:t>The Industrial Revolution also starts in England and increases the amount of cities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96616" y="0"/>
            <a:ext cx="515076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Revolution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2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Romantic poets start to reel against the revolutionary ways and turn from the traditional way of writing and begin writing private, spontaneous, lyric poetry.</a:t>
            </a:r>
          </a:p>
          <a:p>
            <a:r>
              <a:rPr lang="en-US" dirty="0" smtClean="0"/>
              <a:t>Romantics tended to write about a child’s sense of wonder, social idealism and adaptation to change.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63755" y="0"/>
            <a:ext cx="521649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Romantics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Romantic poets started to popularize the lyrical ballad</a:t>
            </a:r>
          </a:p>
          <a:p>
            <a:r>
              <a:rPr lang="en-US" dirty="0" smtClean="0"/>
              <a:t>They valued imagination over reason and tended not to use logic in their writings.</a:t>
            </a:r>
          </a:p>
          <a:p>
            <a:r>
              <a:rPr lang="en-US" dirty="0" smtClean="0"/>
              <a:t>Nature was deeply valued and admired.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26810" y="2462"/>
            <a:ext cx="521649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Romantics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9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</a:t>
            </a:r>
            <a:r>
              <a:rPr lang="en-US" dirty="0"/>
              <a:t>was </a:t>
            </a:r>
            <a:r>
              <a:rPr lang="en-US" dirty="0" smtClean="0"/>
              <a:t>born December 16, </a:t>
            </a:r>
            <a:r>
              <a:rPr lang="en-US" dirty="0"/>
              <a:t>1775 </a:t>
            </a:r>
            <a:r>
              <a:rPr lang="en-US" dirty="0" smtClean="0"/>
              <a:t>and died on July 18, </a:t>
            </a:r>
            <a:r>
              <a:rPr lang="en-US" dirty="0"/>
              <a:t>1817  </a:t>
            </a:r>
            <a:endParaRPr lang="en-US" dirty="0" smtClean="0"/>
          </a:p>
          <a:p>
            <a:r>
              <a:rPr lang="en-US" dirty="0" smtClean="0"/>
              <a:t>Jane Austen is one of the most widely read writers in English literature.</a:t>
            </a:r>
          </a:p>
          <a:p>
            <a:r>
              <a:rPr lang="en-US" dirty="0"/>
              <a:t>She belonged to a close-knit family of the lower parts of English landed gentry (traditional British social class, consisting of land owners who could live entirely off rental income)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1699"/>
            <a:ext cx="62568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Jane Austen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novel was first published in 1813.</a:t>
            </a:r>
          </a:p>
          <a:p>
            <a:r>
              <a:rPr lang="en-US" dirty="0"/>
              <a:t> The story follows the main </a:t>
            </a:r>
            <a:r>
              <a:rPr lang="en-US" dirty="0" smtClean="0"/>
              <a:t>character, </a:t>
            </a:r>
            <a:r>
              <a:rPr lang="en-US" dirty="0"/>
              <a:t>Elizabeth </a:t>
            </a:r>
            <a:r>
              <a:rPr lang="en-US" dirty="0" smtClean="0"/>
              <a:t>Bennet, </a:t>
            </a:r>
            <a:r>
              <a:rPr lang="en-US" dirty="0"/>
              <a:t>as she </a:t>
            </a:r>
            <a:r>
              <a:rPr lang="en-US" dirty="0" smtClean="0"/>
              <a:t>handles the problems </a:t>
            </a:r>
            <a:r>
              <a:rPr lang="en-US" dirty="0"/>
              <a:t>of manners, upbringing, morality, education and marriage in the society of the landed </a:t>
            </a:r>
            <a:r>
              <a:rPr lang="en-US" dirty="0" smtClean="0"/>
              <a:t>gentry.</a:t>
            </a:r>
          </a:p>
          <a:p>
            <a:r>
              <a:rPr lang="en-US" dirty="0"/>
              <a:t>Elizabeth is the second of five daughters of a country </a:t>
            </a:r>
            <a:r>
              <a:rPr lang="en-US" dirty="0" smtClean="0"/>
              <a:t>gentleman and lives </a:t>
            </a:r>
            <a:r>
              <a:rPr lang="en-US" dirty="0"/>
              <a:t>near the fictional town of Meryton in </a:t>
            </a:r>
            <a:r>
              <a:rPr lang="en-US" dirty="0" smtClean="0"/>
              <a:t>Hertfordshire, </a:t>
            </a:r>
            <a:r>
              <a:rPr lang="en-US" dirty="0"/>
              <a:t>near </a:t>
            </a:r>
            <a:r>
              <a:rPr lang="en-US" dirty="0" smtClean="0"/>
              <a:t>London.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6774"/>
            <a:ext cx="886011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Pride &amp;Prejudice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plot is driven by a particular problem; The estate on which they reside is entailed to one of Mr. Bennet’s relatives, who must be a male. Mr. and Mrs. Bennet have no sons. So, if Mr. Bennet dies soon, his wife and five daughters will be left without a place to live or any source of income. Mrs. Bennet worries about this problem and tries to find husbands for her daughters quickly.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381000" y="-28280"/>
            <a:ext cx="942758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dwardian Script ITC" pitchFamily="66" charset="0"/>
              </a:rPr>
              <a:t>Pride &amp; Prejudice</a:t>
            </a:r>
            <a:endParaRPr lang="en-US" sz="12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4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520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L CAIN (100)</dc:creator>
  <cp:lastModifiedBy>COURTNEY L CAIN (100)</cp:lastModifiedBy>
  <cp:revision>7</cp:revision>
  <dcterms:created xsi:type="dcterms:W3CDTF">2011-07-28T14:19:07Z</dcterms:created>
  <dcterms:modified xsi:type="dcterms:W3CDTF">2011-07-28T15:33:28Z</dcterms:modified>
</cp:coreProperties>
</file>