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6" r:id="rId10"/>
    <p:sldId id="261" r:id="rId11"/>
    <p:sldId id="262" r:id="rId12"/>
    <p:sldId id="263" r:id="rId13"/>
    <p:sldId id="264" r:id="rId14"/>
    <p:sldId id="265"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614C588-A056-40D7-87C1-9000F3258634}" type="datetimeFigureOut">
              <a:rPr lang="en-US" smtClean="0"/>
              <a:t>11/30/2011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D474C30-250D-4D6E-9F51-BA459189EB3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14C588-A056-40D7-87C1-9000F3258634}"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14C588-A056-40D7-87C1-9000F3258634}"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14C588-A056-40D7-87C1-9000F3258634}"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14C588-A056-40D7-87C1-9000F3258634}"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D474C30-250D-4D6E-9F51-BA459189EB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14C588-A056-40D7-87C1-9000F3258634}"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14C588-A056-40D7-87C1-9000F3258634}" type="datetimeFigureOut">
              <a:rPr lang="en-US" smtClean="0"/>
              <a:t>11/30/2011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14C588-A056-40D7-87C1-9000F3258634}" type="datetimeFigureOut">
              <a:rPr lang="en-US" smtClean="0"/>
              <a:t>11/30/2011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4C588-A056-40D7-87C1-9000F3258634}" type="datetimeFigureOut">
              <a:rPr lang="en-US" smtClean="0"/>
              <a:t>11/30/2011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14C588-A056-40D7-87C1-9000F3258634}"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14C588-A056-40D7-87C1-9000F3258634}"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74C30-250D-4D6E-9F51-BA459189EB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614C588-A056-40D7-87C1-9000F3258634}" type="datetimeFigureOut">
              <a:rPr lang="en-US" smtClean="0"/>
              <a:t>11/30/2011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D474C30-250D-4D6E-9F51-BA459189EB3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Robespierre</a:t>
            </a:r>
            <a:endParaRPr lang="en-US" dirty="0"/>
          </a:p>
        </p:txBody>
      </p:sp>
      <p:sp>
        <p:nvSpPr>
          <p:cNvPr id="3" name="Subtitle 2"/>
          <p:cNvSpPr>
            <a:spLocks noGrp="1"/>
          </p:cNvSpPr>
          <p:nvPr>
            <p:ph type="subTitle" idx="1"/>
          </p:nvPr>
        </p:nvSpPr>
        <p:spPr/>
        <p:txBody>
          <a:bodyPr/>
          <a:lstStyle/>
          <a:p>
            <a:r>
              <a:rPr lang="en-US" dirty="0" smtClean="0"/>
              <a:t>Mark Ames</a:t>
            </a:r>
            <a:endParaRPr lang="en-US" dirty="0"/>
          </a:p>
        </p:txBody>
      </p:sp>
    </p:spTree>
    <p:extLst>
      <p:ext uri="{BB962C8B-B14F-4D97-AF65-F5344CB8AC3E}">
        <p14:creationId xmlns:p14="http://schemas.microsoft.com/office/powerpoint/2010/main" val="2435869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He tried to shoot himself but missed and spent his last few hours with his jaw hanging off.</a:t>
            </a:r>
            <a:endParaRPr lang="en-US" dirty="0"/>
          </a:p>
        </p:txBody>
      </p:sp>
    </p:spTree>
    <p:extLst>
      <p:ext uri="{BB962C8B-B14F-4D97-AF65-F5344CB8AC3E}">
        <p14:creationId xmlns:p14="http://schemas.microsoft.com/office/powerpoint/2010/main" val="957430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Guillotined</a:t>
            </a:r>
            <a:endParaRPr lang="en-US" dirty="0"/>
          </a:p>
        </p:txBody>
      </p:sp>
      <p:sp>
        <p:nvSpPr>
          <p:cNvPr id="3" name="Content Placeholder 2"/>
          <p:cNvSpPr>
            <a:spLocks noGrp="1"/>
          </p:cNvSpPr>
          <p:nvPr>
            <p:ph idx="1"/>
          </p:nvPr>
        </p:nvSpPr>
        <p:spPr/>
        <p:txBody>
          <a:bodyPr/>
          <a:lstStyle/>
          <a:p>
            <a:r>
              <a:rPr lang="en-US" dirty="0" smtClean="0"/>
              <a:t>Robespierre was guillotined, as a victim of terror, on July 28, 1794.</a:t>
            </a:r>
            <a:endParaRPr lang="en-US" dirty="0"/>
          </a:p>
        </p:txBody>
      </p:sp>
    </p:spTree>
    <p:extLst>
      <p:ext uri="{BB962C8B-B14F-4D97-AF65-F5344CB8AC3E}">
        <p14:creationId xmlns:p14="http://schemas.microsoft.com/office/powerpoint/2010/main" val="238033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Reign of Terror</a:t>
            </a:r>
            <a:endParaRPr lang="en-US" dirty="0"/>
          </a:p>
        </p:txBody>
      </p:sp>
      <p:sp>
        <p:nvSpPr>
          <p:cNvPr id="3" name="Content Placeholder 2"/>
          <p:cNvSpPr>
            <a:spLocks noGrp="1"/>
          </p:cNvSpPr>
          <p:nvPr>
            <p:ph idx="1"/>
          </p:nvPr>
        </p:nvSpPr>
        <p:spPr/>
        <p:txBody>
          <a:bodyPr/>
          <a:lstStyle/>
          <a:p>
            <a:r>
              <a:rPr lang="en-US" dirty="0" smtClean="0"/>
              <a:t>The reign of terror was led by Robespierre.</a:t>
            </a:r>
            <a:endParaRPr lang="en-US" dirty="0"/>
          </a:p>
        </p:txBody>
      </p:sp>
    </p:spTree>
    <p:extLst>
      <p:ext uri="{BB962C8B-B14F-4D97-AF65-F5344CB8AC3E}">
        <p14:creationId xmlns:p14="http://schemas.microsoft.com/office/powerpoint/2010/main" val="309172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it started</a:t>
            </a:r>
            <a:endParaRPr lang="en-US" dirty="0"/>
          </a:p>
        </p:txBody>
      </p:sp>
      <p:sp>
        <p:nvSpPr>
          <p:cNvPr id="3" name="Content Placeholder 2"/>
          <p:cNvSpPr>
            <a:spLocks noGrp="1"/>
          </p:cNvSpPr>
          <p:nvPr>
            <p:ph idx="1"/>
          </p:nvPr>
        </p:nvSpPr>
        <p:spPr/>
        <p:txBody>
          <a:bodyPr/>
          <a:lstStyle/>
          <a:p>
            <a:r>
              <a:rPr lang="en-US" dirty="0" smtClean="0"/>
              <a:t>The reign of Terror began after the death of Louis XVI in 1793.</a:t>
            </a:r>
            <a:endParaRPr lang="en-US" dirty="0"/>
          </a:p>
        </p:txBody>
      </p:sp>
    </p:spTree>
    <p:extLst>
      <p:ext uri="{BB962C8B-B14F-4D97-AF65-F5344CB8AC3E}">
        <p14:creationId xmlns:p14="http://schemas.microsoft.com/office/powerpoint/2010/main" val="168914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member of the reign of Terror</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a:t>guillotine was often referred to as "Madame Guillotine" or "The National Razor"</a:t>
            </a:r>
          </a:p>
        </p:txBody>
      </p:sp>
    </p:spTree>
    <p:extLst>
      <p:ext uri="{BB962C8B-B14F-4D97-AF65-F5344CB8AC3E}">
        <p14:creationId xmlns:p14="http://schemas.microsoft.com/office/powerpoint/2010/main" val="121372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721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and when he was born</a:t>
            </a:r>
            <a:endParaRPr lang="en-US" dirty="0"/>
          </a:p>
        </p:txBody>
      </p:sp>
      <p:sp>
        <p:nvSpPr>
          <p:cNvPr id="3" name="Content Placeholder 2"/>
          <p:cNvSpPr>
            <a:spLocks noGrp="1"/>
          </p:cNvSpPr>
          <p:nvPr>
            <p:ph idx="1"/>
          </p:nvPr>
        </p:nvSpPr>
        <p:spPr/>
        <p:txBody>
          <a:bodyPr/>
          <a:lstStyle/>
          <a:p>
            <a:r>
              <a:rPr lang="en-US" dirty="0"/>
              <a:t>B</a:t>
            </a:r>
            <a:r>
              <a:rPr lang="en-US" dirty="0" smtClean="0"/>
              <a:t>orn on May 6, 1758.</a:t>
            </a:r>
          </a:p>
          <a:p>
            <a:r>
              <a:rPr lang="en-US" dirty="0" smtClean="0"/>
              <a:t>Born at Arras</a:t>
            </a:r>
          </a:p>
          <a:p>
            <a:endParaRPr lang="en-US" dirty="0"/>
          </a:p>
        </p:txBody>
      </p:sp>
    </p:spTree>
    <p:extLst>
      <p:ext uri="{BB962C8B-B14F-4D97-AF65-F5344CB8AC3E}">
        <p14:creationId xmlns:p14="http://schemas.microsoft.com/office/powerpoint/2010/main" val="128230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he was</a:t>
            </a:r>
            <a:endParaRPr lang="en-US" dirty="0"/>
          </a:p>
        </p:txBody>
      </p:sp>
      <p:sp>
        <p:nvSpPr>
          <p:cNvPr id="3" name="Content Placeholder 2"/>
          <p:cNvSpPr>
            <a:spLocks noGrp="1"/>
          </p:cNvSpPr>
          <p:nvPr>
            <p:ph idx="1"/>
          </p:nvPr>
        </p:nvSpPr>
        <p:spPr/>
        <p:txBody>
          <a:bodyPr/>
          <a:lstStyle/>
          <a:p>
            <a:r>
              <a:rPr lang="en-US" dirty="0" smtClean="0"/>
              <a:t>Robespierre was a member of the 12 man committee of public </a:t>
            </a:r>
            <a:r>
              <a:rPr lang="en-US" dirty="0" err="1" smtClean="0"/>
              <a:t>saftey</a:t>
            </a:r>
            <a:r>
              <a:rPr lang="en-US" dirty="0" smtClean="0"/>
              <a:t>.</a:t>
            </a:r>
            <a:endParaRPr lang="en-US" dirty="0"/>
          </a:p>
        </p:txBody>
      </p:sp>
    </p:spTree>
    <p:extLst>
      <p:ext uri="{BB962C8B-B14F-4D97-AF65-F5344CB8AC3E}">
        <p14:creationId xmlns:p14="http://schemas.microsoft.com/office/powerpoint/2010/main" val="327145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a:t>
            </a:r>
            <a:endParaRPr lang="en-US" dirty="0"/>
          </a:p>
        </p:txBody>
      </p:sp>
      <p:sp>
        <p:nvSpPr>
          <p:cNvPr id="3" name="Content Placeholder 2"/>
          <p:cNvSpPr>
            <a:spLocks noGrp="1"/>
          </p:cNvSpPr>
          <p:nvPr>
            <p:ph idx="1"/>
          </p:nvPr>
        </p:nvSpPr>
        <p:spPr/>
        <p:txBody>
          <a:bodyPr/>
          <a:lstStyle/>
          <a:p>
            <a:r>
              <a:rPr lang="en-US" dirty="0"/>
              <a:t>was born on May 6th, 1758, in Arras where his father was based as an advocate. Robespierre and his three younger siblings were brought up by diverse relatives after their father dramatically lost his way in life after the death of his wife in childbirth in 1767. Robespierre was educated for a short time at a College in Arras and then in Paris initially at the very prestigious College of Louis-le-Grand and later at the College of Law.</a:t>
            </a:r>
          </a:p>
          <a:p>
            <a:endParaRPr lang="en-US" dirty="0"/>
          </a:p>
          <a:p>
            <a:endParaRPr lang="en-US" dirty="0"/>
          </a:p>
        </p:txBody>
      </p:sp>
    </p:spTree>
    <p:extLst>
      <p:ext uri="{BB962C8B-B14F-4D97-AF65-F5344CB8AC3E}">
        <p14:creationId xmlns:p14="http://schemas.microsoft.com/office/powerpoint/2010/main" val="61374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Manhood</a:t>
            </a:r>
            <a:endParaRPr lang="en-US" dirty="0"/>
          </a:p>
        </p:txBody>
      </p:sp>
      <p:sp>
        <p:nvSpPr>
          <p:cNvPr id="3" name="Content Placeholder 2"/>
          <p:cNvSpPr>
            <a:spLocks noGrp="1"/>
          </p:cNvSpPr>
          <p:nvPr>
            <p:ph idx="1"/>
          </p:nvPr>
        </p:nvSpPr>
        <p:spPr/>
        <p:txBody>
          <a:bodyPr>
            <a:normAutofit/>
          </a:bodyPr>
          <a:lstStyle/>
          <a:p>
            <a:r>
              <a:rPr lang="en-US" sz="2400" dirty="0"/>
              <a:t>As he had grown into manhood Robespierre had become a fanatical devotee of the social theories of the French philosopher Jean Jacques Rousseau. He and some thirty other like-minded deputies became associated in a "Society of the Friends of the </a:t>
            </a:r>
            <a:r>
              <a:rPr lang="en-US" sz="2400" dirty="0" smtClean="0"/>
              <a:t>Constitution</a:t>
            </a:r>
            <a:r>
              <a:rPr lang="en-US" sz="2400" dirty="0"/>
              <a:t>" later known as the Jacobin Club</a:t>
            </a:r>
            <a:r>
              <a:rPr lang="en-US" sz="2400" dirty="0" smtClean="0"/>
              <a:t>.</a:t>
            </a:r>
          </a:p>
          <a:p>
            <a:r>
              <a:rPr lang="en-US" sz="2400" dirty="0"/>
              <a:t>In April 1790 he was elected president of the Jacobin Club and became increasingly popular as an enemy of the </a:t>
            </a:r>
            <a:r>
              <a:rPr lang="en-US" sz="2400" dirty="0" smtClean="0"/>
              <a:t>monarchy.</a:t>
            </a:r>
            <a:endParaRPr lang="en-US" sz="2400" dirty="0"/>
          </a:p>
        </p:txBody>
      </p:sp>
    </p:spTree>
    <p:extLst>
      <p:ext uri="{BB962C8B-B14F-4D97-AF65-F5344CB8AC3E}">
        <p14:creationId xmlns:p14="http://schemas.microsoft.com/office/powerpoint/2010/main" val="358234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of king Louis XVI</a:t>
            </a:r>
            <a:endParaRPr lang="en-US" dirty="0"/>
          </a:p>
        </p:txBody>
      </p:sp>
      <p:sp>
        <p:nvSpPr>
          <p:cNvPr id="3" name="Content Placeholder 2"/>
          <p:cNvSpPr>
            <a:spLocks noGrp="1"/>
          </p:cNvSpPr>
          <p:nvPr>
            <p:ph idx="1"/>
          </p:nvPr>
        </p:nvSpPr>
        <p:spPr/>
        <p:txBody>
          <a:bodyPr/>
          <a:lstStyle/>
          <a:p>
            <a:r>
              <a:rPr lang="en-US" dirty="0" smtClean="0"/>
              <a:t>Robespierre talked to king and decided that he should die so the country could live.</a:t>
            </a:r>
          </a:p>
          <a:p>
            <a:r>
              <a:rPr lang="en-US" dirty="0"/>
              <a:t>Citizen Louis </a:t>
            </a:r>
            <a:r>
              <a:rPr lang="en-US" dirty="0" smtClean="0"/>
              <a:t>was </a:t>
            </a:r>
            <a:r>
              <a:rPr lang="en-US" dirty="0"/>
              <a:t>subsequently sent to the guillotine on 21st January 1793.</a:t>
            </a:r>
          </a:p>
          <a:p>
            <a:endParaRPr lang="en-US" dirty="0"/>
          </a:p>
          <a:p>
            <a:endParaRPr lang="en-US" dirty="0"/>
          </a:p>
        </p:txBody>
      </p:sp>
    </p:spTree>
    <p:extLst>
      <p:ext uri="{BB962C8B-B14F-4D97-AF65-F5344CB8AC3E}">
        <p14:creationId xmlns:p14="http://schemas.microsoft.com/office/powerpoint/2010/main" val="1906075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Promotion</a:t>
            </a:r>
            <a:endParaRPr lang="en-US" dirty="0"/>
          </a:p>
        </p:txBody>
      </p:sp>
      <p:sp>
        <p:nvSpPr>
          <p:cNvPr id="3" name="Content Placeholder 2"/>
          <p:cNvSpPr>
            <a:spLocks noGrp="1"/>
          </p:cNvSpPr>
          <p:nvPr>
            <p:ph idx="1"/>
          </p:nvPr>
        </p:nvSpPr>
        <p:spPr/>
        <p:txBody>
          <a:bodyPr/>
          <a:lstStyle/>
          <a:p>
            <a:r>
              <a:rPr lang="en-US" dirty="0"/>
              <a:t> On July 27th he was elected a member of the chief executive body, the Committee of Public Safety. Although Robespierre was from one point of view only one of twelve members of the committee he was the only one who, through the full support he enjoyed from the Jacobin Clubs and the Commune of Paris, represented a close link to the more radical supporters of the Revolution.</a:t>
            </a:r>
          </a:p>
          <a:p>
            <a:pPr marL="137160" indent="0">
              <a:buNone/>
            </a:pPr>
            <a:endParaRPr lang="en-US" dirty="0"/>
          </a:p>
          <a:p>
            <a:endParaRPr lang="en-US" dirty="0"/>
          </a:p>
        </p:txBody>
      </p:sp>
    </p:spTree>
    <p:extLst>
      <p:ext uri="{BB962C8B-B14F-4D97-AF65-F5344CB8AC3E}">
        <p14:creationId xmlns:p14="http://schemas.microsoft.com/office/powerpoint/2010/main" val="402139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Reign of Terror</a:t>
            </a:r>
            <a:endParaRPr lang="en-US" dirty="0"/>
          </a:p>
        </p:txBody>
      </p:sp>
      <p:sp>
        <p:nvSpPr>
          <p:cNvPr id="3" name="Content Placeholder 2"/>
          <p:cNvSpPr>
            <a:spLocks noGrp="1"/>
          </p:cNvSpPr>
          <p:nvPr>
            <p:ph idx="1"/>
          </p:nvPr>
        </p:nvSpPr>
        <p:spPr/>
        <p:txBody>
          <a:bodyPr>
            <a:normAutofit/>
          </a:bodyPr>
          <a:lstStyle/>
          <a:p>
            <a:r>
              <a:rPr lang="en-US" sz="2400" dirty="0"/>
              <a:t>France was in turmoil, and with the aim of restoring order and reducing the danger of invasion from abroad, Robespierre, backed by the committee, proceeded to ruthlessly eliminate all whom he considered to be enemies of the Revolution, both extremists and </a:t>
            </a:r>
            <a:r>
              <a:rPr lang="en-US" sz="2400" dirty="0" smtClean="0"/>
              <a:t>moderates.</a:t>
            </a:r>
          </a:p>
          <a:p>
            <a:r>
              <a:rPr lang="en-US" sz="2400" dirty="0"/>
              <a:t>This policy led to the so-called Reign of Terror and to the execution of the revolutionary leaders Jacques René Hébert (March 24th 1794) and Georges Jacques </a:t>
            </a:r>
            <a:r>
              <a:rPr lang="en-US" sz="2400" dirty="0" smtClean="0"/>
              <a:t>Danton(April 6</a:t>
            </a:r>
            <a:r>
              <a:rPr lang="en-US" sz="2400" baseline="30000" dirty="0" smtClean="0"/>
              <a:t>th</a:t>
            </a:r>
            <a:r>
              <a:rPr lang="en-US" sz="2400" dirty="0" smtClean="0"/>
              <a:t> 1794)</a:t>
            </a:r>
            <a:endParaRPr lang="en-US" sz="2400" dirty="0"/>
          </a:p>
        </p:txBody>
      </p:sp>
    </p:spTree>
    <p:extLst>
      <p:ext uri="{BB962C8B-B14F-4D97-AF65-F5344CB8AC3E}">
        <p14:creationId xmlns:p14="http://schemas.microsoft.com/office/powerpoint/2010/main" val="467439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Arrested</a:t>
            </a:r>
            <a:endParaRPr lang="en-US" dirty="0"/>
          </a:p>
        </p:txBody>
      </p:sp>
      <p:sp>
        <p:nvSpPr>
          <p:cNvPr id="3" name="Content Placeholder 2"/>
          <p:cNvSpPr>
            <a:spLocks noGrp="1"/>
          </p:cNvSpPr>
          <p:nvPr>
            <p:ph idx="1"/>
          </p:nvPr>
        </p:nvSpPr>
        <p:spPr/>
        <p:txBody>
          <a:bodyPr/>
          <a:lstStyle/>
          <a:p>
            <a:r>
              <a:rPr lang="en-US" dirty="0" smtClean="0"/>
              <a:t>On July 27</a:t>
            </a:r>
            <a:r>
              <a:rPr lang="en-US" baseline="30000" dirty="0" smtClean="0"/>
              <a:t>th</a:t>
            </a:r>
            <a:r>
              <a:rPr lang="en-US" dirty="0" smtClean="0"/>
              <a:t> 1794 Robespierre was accused of tyranny, barred from speaking at the national convention, and was placed under arrest.</a:t>
            </a:r>
          </a:p>
        </p:txBody>
      </p:sp>
    </p:spTree>
    <p:extLst>
      <p:ext uri="{BB962C8B-B14F-4D97-AF65-F5344CB8AC3E}">
        <p14:creationId xmlns:p14="http://schemas.microsoft.com/office/powerpoint/2010/main" val="1712705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17F83AFBCE2B42B0B6CF87E6AC8426" ma:contentTypeVersion="0" ma:contentTypeDescription="Create a new document." ma:contentTypeScope="" ma:versionID="ec674a4cbc757c1cdc2ea4b101cc40da">
  <xsd:schema xmlns:xsd="http://www.w3.org/2001/XMLSchema" xmlns:xs="http://www.w3.org/2001/XMLSchema" xmlns:p="http://schemas.microsoft.com/office/2006/metadata/properties" xmlns:ns2="3AF817AC-CEFB-422B-B0B6-CF87E6AC8426" targetNamespace="http://schemas.microsoft.com/office/2006/metadata/properties" ma:root="true" ma:fieldsID="a000ffaa3bed03bc5e93d4b1dc16d36d" ns2:_="">
    <xsd:import namespace="3AF817AC-CEFB-422B-B0B6-CF87E6AC8426"/>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F817AC-CEFB-422B-B0B6-CF87E6AC8426" elementFormDefault="qualified">
    <xsd:import namespace="http://schemas.microsoft.com/office/2006/documentManagement/types"/>
    <xsd:import namespace="http://schemas.microsoft.com/office/infopath/2007/PartnerControl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acher xmlns="3AF817AC-CEFB-422B-B0B6-CF87E6AC8426" xsi:nil="true"/>
    <Class xmlns="3AF817AC-CEFB-422B-B0B6-CF87E6AC8426" xsi:nil="true"/>
    <Due_x0020_Date xmlns="3AF817AC-CEFB-422B-B0B6-CF87E6AC84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8934BF-AB7C-4728-8802-55099CB5B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F817AC-CEFB-422B-B0B6-CF87E6AC8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41CAD0-1699-4928-8705-969A032C5579}">
  <ds:schemaRef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http://www.w3.org/XML/1998/namespace"/>
    <ds:schemaRef ds:uri="3AF817AC-CEFB-422B-B0B6-CF87E6AC8426"/>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D47CC94-AF90-42F8-93E8-F9D4251850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Apex</Template>
  <TotalTime>67</TotalTime>
  <Words>498</Words>
  <Application>Microsoft Office PowerPoint</Application>
  <PresentationFormat>On-screen Show (4:3)</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Robespierre</vt:lpstr>
      <vt:lpstr>Where and when he was born</vt:lpstr>
      <vt:lpstr>Who he was</vt:lpstr>
      <vt:lpstr>Childhood</vt:lpstr>
      <vt:lpstr>Manhood</vt:lpstr>
      <vt:lpstr>Death of king Louis XVI</vt:lpstr>
      <vt:lpstr>Promotion</vt:lpstr>
      <vt:lpstr>Reign of Terror</vt:lpstr>
      <vt:lpstr>Arrested</vt:lpstr>
      <vt:lpstr>PowerPoint Presentation</vt:lpstr>
      <vt:lpstr>Guillotined</vt:lpstr>
      <vt:lpstr>Reign of Terror</vt:lpstr>
      <vt:lpstr>When it started</vt:lpstr>
      <vt:lpstr>Big member of the reign of Terror</vt:lpstr>
      <vt:lpstr>PowerPoint Presentation</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Robespierre</dc:title>
  <dc:creator>MARK B AMES (127)</dc:creator>
  <cp:lastModifiedBy>Earl C. DeMott</cp:lastModifiedBy>
  <cp:revision>7</cp:revision>
  <dcterms:created xsi:type="dcterms:W3CDTF">2011-11-28T12:39:50Z</dcterms:created>
  <dcterms:modified xsi:type="dcterms:W3CDTF">2011-11-30T14:29:47Z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0x010100AC17F83AFBCE2B42B0B6CF87E6AC8426</vt:lpwstr>
  </property>
</Properties>
</file>