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C882708-8D89-45BB-AD59-1F23D9B3981E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5D80E3-9E4F-481D-8D5C-E169DBF9C8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2708-8D89-45BB-AD59-1F23D9B3981E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0E3-9E4F-481D-8D5C-E169DBF9C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C882708-8D89-45BB-AD59-1F23D9B3981E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F5D80E3-9E4F-481D-8D5C-E169DBF9C8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2708-8D89-45BB-AD59-1F23D9B3981E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5D80E3-9E4F-481D-8D5C-E169DBF9C8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2708-8D89-45BB-AD59-1F23D9B3981E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F5D80E3-9E4F-481D-8D5C-E169DBF9C8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C882708-8D89-45BB-AD59-1F23D9B3981E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5D80E3-9E4F-481D-8D5C-E169DBF9C8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C882708-8D89-45BB-AD59-1F23D9B3981E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5D80E3-9E4F-481D-8D5C-E169DBF9C8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2708-8D89-45BB-AD59-1F23D9B3981E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5D80E3-9E4F-481D-8D5C-E169DBF9C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2708-8D89-45BB-AD59-1F23D9B3981E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5D80E3-9E4F-481D-8D5C-E169DBF9C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2708-8D89-45BB-AD59-1F23D9B3981E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5D80E3-9E4F-481D-8D5C-E169DBF9C81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C882708-8D89-45BB-AD59-1F23D9B3981E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F5D80E3-9E4F-481D-8D5C-E169DBF9C8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882708-8D89-45BB-AD59-1F23D9B3981E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5D80E3-9E4F-481D-8D5C-E169DBF9C8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Restoration &amp; </a:t>
            </a:r>
            <a:r>
              <a:rPr lang="en-US" dirty="0" err="1" smtClean="0"/>
              <a:t>DeFoe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58864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47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Crusoe goes on a voyage</a:t>
            </a:r>
          </a:p>
          <a:p>
            <a:r>
              <a:rPr lang="en-US" dirty="0" smtClean="0"/>
              <a:t>Journey ends in disaster, Crusoe becomes a slave</a:t>
            </a:r>
          </a:p>
          <a:p>
            <a:r>
              <a:rPr lang="en-US" dirty="0" smtClean="0"/>
              <a:t>He escapes with the help of a friend</a:t>
            </a:r>
          </a:p>
          <a:p>
            <a:r>
              <a:rPr lang="en-US" dirty="0" smtClean="0"/>
              <a:t>Becomes the owner of a plantation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380703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13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Discovers cannibals on an island</a:t>
            </a:r>
          </a:p>
          <a:p>
            <a:r>
              <a:rPr lang="en-US" dirty="0" smtClean="0"/>
              <a:t>Converts them to Christianity </a:t>
            </a:r>
          </a:p>
          <a:p>
            <a:r>
              <a:rPr lang="en-US" dirty="0" smtClean="0"/>
              <a:t>Returns home after his family has been thinking he’s dead, leaving nothing for him</a:t>
            </a:r>
          </a:p>
          <a:p>
            <a:r>
              <a:rPr lang="en-US" dirty="0" smtClean="0"/>
              <a:t>Reclaims his estate’s profits and sails back to England, embarks on one last adventure involving famished wolves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6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Bloodless Revolution</a:t>
            </a:r>
          </a:p>
          <a:p>
            <a:r>
              <a:rPr lang="en-US" dirty="0" smtClean="0"/>
              <a:t>Journalism</a:t>
            </a:r>
          </a:p>
          <a:p>
            <a:r>
              <a:rPr lang="en-US" dirty="0" smtClean="0"/>
              <a:t>Law</a:t>
            </a:r>
          </a:p>
          <a:p>
            <a:r>
              <a:rPr lang="en-US" dirty="0" smtClean="0"/>
              <a:t>Satire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2938751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61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Charles II died</a:t>
            </a:r>
          </a:p>
          <a:p>
            <a:r>
              <a:rPr lang="en-US" dirty="0" smtClean="0"/>
              <a:t>James II became king</a:t>
            </a:r>
          </a:p>
          <a:p>
            <a:r>
              <a:rPr lang="en-US" dirty="0" smtClean="0"/>
              <a:t>James’s daughter, Mary, was wanted by Protestants to rule England</a:t>
            </a:r>
          </a:p>
          <a:p>
            <a:r>
              <a:rPr lang="en-US" dirty="0" smtClean="0"/>
              <a:t>William of Orange, Mary’s husband, forced James to flee</a:t>
            </a:r>
          </a:p>
          <a:p>
            <a:r>
              <a:rPr lang="en-US" dirty="0" smtClean="0"/>
              <a:t>William &amp; Mary assumed the throne without a drop of blood being 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505200"/>
            <a:ext cx="1801559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Focus shifted to concerns with the middle-class</a:t>
            </a:r>
          </a:p>
          <a:p>
            <a:r>
              <a:rPr lang="en-US" dirty="0" smtClean="0"/>
              <a:t>Thrift, work, domestic relations, and social respectability</a:t>
            </a:r>
          </a:p>
          <a:p>
            <a:r>
              <a:rPr lang="en-US" dirty="0" smtClean="0"/>
              <a:t>Urged improvement in public manners and morals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men were equal, but some were more equal than others</a:t>
            </a:r>
          </a:p>
          <a:p>
            <a:r>
              <a:rPr lang="en-US" dirty="0" smtClean="0"/>
              <a:t>Especially England’s wealthy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24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Scientifically minded, God is indifferent</a:t>
            </a:r>
          </a:p>
          <a:p>
            <a:r>
              <a:rPr lang="en-US" dirty="0" smtClean="0"/>
              <a:t>Satire made things easy to take</a:t>
            </a:r>
          </a:p>
          <a:p>
            <a:r>
              <a:rPr lang="en-US" dirty="0" smtClean="0"/>
              <a:t>Alexander Pope &amp; Jonathan Swift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27717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 </a:t>
            </a:r>
            <a:r>
              <a:rPr lang="en-US" dirty="0" err="1" smtClean="0"/>
              <a:t>DeFoe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/>
          <a:lstStyle/>
          <a:p>
            <a:r>
              <a:rPr lang="en-US" dirty="0" smtClean="0"/>
              <a:t>1661-1731</a:t>
            </a:r>
          </a:p>
          <a:p>
            <a:r>
              <a:rPr lang="en-US" dirty="0" smtClean="0"/>
              <a:t>English writer, journalist, and pamphleteer</a:t>
            </a:r>
          </a:p>
          <a:p>
            <a:r>
              <a:rPr lang="en-US" dirty="0" smtClean="0"/>
              <a:t>Founder of the English novel</a:t>
            </a:r>
          </a:p>
          <a:p>
            <a:r>
              <a:rPr lang="en-US" dirty="0" smtClean="0"/>
              <a:t>Wrote more than 500 books</a:t>
            </a:r>
          </a:p>
          <a:p>
            <a:r>
              <a:rPr lang="en-US" dirty="0" smtClean="0"/>
              <a:t>Gained fame for Robinson Crusoe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13364"/>
            <a:ext cx="2159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03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Robinson Crusoe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Published in 1719</a:t>
            </a:r>
          </a:p>
          <a:p>
            <a:r>
              <a:rPr lang="en-US" dirty="0" smtClean="0"/>
              <a:t>Fictional autobiography of Robinson</a:t>
            </a:r>
          </a:p>
          <a:p>
            <a:r>
              <a:rPr lang="en-US" dirty="0"/>
              <a:t>Perhaps influenced by Alexander </a:t>
            </a:r>
            <a:r>
              <a:rPr lang="en-US" dirty="0" smtClean="0"/>
              <a:t>Selkirk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81" y="3124200"/>
            <a:ext cx="54006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5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Life and Strange </a:t>
            </a:r>
            <a:r>
              <a:rPr lang="en-US" dirty="0" err="1"/>
              <a:t>Surprizing</a:t>
            </a:r>
            <a:r>
              <a:rPr lang="en-US" dirty="0"/>
              <a:t> Adventures of Robinson Crusoe, of York, Mariner: Who lived Eight and Twenty Years, all alone in an un‐inhabited Island on the Coast of America, near the Mouth of the Great River of </a:t>
            </a:r>
            <a:r>
              <a:rPr lang="en-US" dirty="0" err="1"/>
              <a:t>Oroonoque</a:t>
            </a:r>
            <a:r>
              <a:rPr lang="en-US" dirty="0"/>
              <a:t>; Having been cast on Shore by Shipwreck, wherein all the Men perished but himself. With An Account how he was at last as strangely </a:t>
            </a:r>
            <a:r>
              <a:rPr lang="en-US" dirty="0" err="1"/>
              <a:t>deliver’d</a:t>
            </a:r>
            <a:r>
              <a:rPr lang="en-US" dirty="0"/>
              <a:t> by </a:t>
            </a:r>
            <a:r>
              <a:rPr lang="en-US" dirty="0" err="1"/>
              <a:t>Pyrates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05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</TotalTime>
  <Words>300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Restoration &amp; DeFoe</vt:lpstr>
      <vt:lpstr>Restoration</vt:lpstr>
      <vt:lpstr>Revolution</vt:lpstr>
      <vt:lpstr>Journalism</vt:lpstr>
      <vt:lpstr>Law</vt:lpstr>
      <vt:lpstr>Satire</vt:lpstr>
      <vt:lpstr>Daniel DeFoe</vt:lpstr>
      <vt:lpstr>Robinson Crusoe</vt:lpstr>
      <vt:lpstr>Actual title</vt:lpstr>
      <vt:lpstr>Plot</vt:lpstr>
      <vt:lpstr>Summary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Restoration &amp; DeFoe</dc:title>
  <dc:creator>SARAH V BASHAM (720)</dc:creator>
  <cp:lastModifiedBy>SARAH V BASHAM (720)</cp:lastModifiedBy>
  <cp:revision>5</cp:revision>
  <dcterms:created xsi:type="dcterms:W3CDTF">2011-07-28T14:24:31Z</dcterms:created>
  <dcterms:modified xsi:type="dcterms:W3CDTF">2011-07-28T15:15:32Z</dcterms:modified>
</cp:coreProperties>
</file>