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0" r:id="rId7"/>
    <p:sldId id="261"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242D378-65F4-4828-BDF8-43DCDEC526AB}" type="datetimeFigureOut">
              <a:rPr lang="en-US" smtClean="0"/>
              <a:t>7/28/2011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B484726-AE29-4C09-8C93-8538ADD594E4}"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242D378-65F4-4828-BDF8-43DCDEC526AB}" type="datetimeFigureOut">
              <a:rPr lang="en-US" smtClean="0"/>
              <a:t>7/28/2011</a:t>
            </a:fld>
            <a:endParaRPr lang="en-US"/>
          </a:p>
        </p:txBody>
      </p:sp>
      <p:sp>
        <p:nvSpPr>
          <p:cNvPr id="14" name="Slide Number Placeholder 13"/>
          <p:cNvSpPr>
            <a:spLocks noGrp="1"/>
          </p:cNvSpPr>
          <p:nvPr>
            <p:ph type="sldNum" sz="quarter" idx="11"/>
          </p:nvPr>
        </p:nvSpPr>
        <p:spPr/>
        <p:txBody>
          <a:bodyPr/>
          <a:lstStyle/>
          <a:p>
            <a:fld id="{4B484726-AE29-4C09-8C93-8538ADD594E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242D378-65F4-4828-BDF8-43DCDEC526AB}" type="datetimeFigureOut">
              <a:rPr lang="en-US" smtClean="0"/>
              <a:t>7/28/2011</a:t>
            </a:fld>
            <a:endParaRPr lang="en-US"/>
          </a:p>
        </p:txBody>
      </p:sp>
      <p:sp>
        <p:nvSpPr>
          <p:cNvPr id="14" name="Slide Number Placeholder 13"/>
          <p:cNvSpPr>
            <a:spLocks noGrp="1"/>
          </p:cNvSpPr>
          <p:nvPr>
            <p:ph type="sldNum" sz="quarter" idx="11"/>
          </p:nvPr>
        </p:nvSpPr>
        <p:spPr/>
        <p:txBody>
          <a:bodyPr/>
          <a:lstStyle/>
          <a:p>
            <a:fld id="{4B484726-AE29-4C09-8C93-8538ADD594E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2242D378-65F4-4828-BDF8-43DCDEC526AB}" type="datetimeFigureOut">
              <a:rPr lang="en-US" smtClean="0"/>
              <a:t>7/28/2011</a:t>
            </a:fld>
            <a:endParaRPr lang="en-US"/>
          </a:p>
        </p:txBody>
      </p:sp>
      <p:sp>
        <p:nvSpPr>
          <p:cNvPr id="11" name="Slide Number Placeholder 10"/>
          <p:cNvSpPr>
            <a:spLocks noGrp="1"/>
          </p:cNvSpPr>
          <p:nvPr>
            <p:ph type="sldNum" sz="quarter" idx="11"/>
          </p:nvPr>
        </p:nvSpPr>
        <p:spPr/>
        <p:txBody>
          <a:bodyPr/>
          <a:lstStyle/>
          <a:p>
            <a:fld id="{4B484726-AE29-4C09-8C93-8538ADD594E4}"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242D378-65F4-4828-BDF8-43DCDEC526AB}" type="datetimeFigureOut">
              <a:rPr lang="en-US" smtClean="0"/>
              <a:t>7/28/2011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4B484726-AE29-4C09-8C93-8538ADD594E4}"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242D378-65F4-4828-BDF8-43DCDEC526AB}" type="datetimeFigureOut">
              <a:rPr lang="en-US" smtClean="0"/>
              <a:t>7/28/2011</a:t>
            </a:fld>
            <a:endParaRPr lang="en-US"/>
          </a:p>
        </p:txBody>
      </p:sp>
      <p:sp>
        <p:nvSpPr>
          <p:cNvPr id="13" name="Slide Number Placeholder 12"/>
          <p:cNvSpPr>
            <a:spLocks noGrp="1"/>
          </p:cNvSpPr>
          <p:nvPr>
            <p:ph type="sldNum" sz="quarter" idx="11"/>
          </p:nvPr>
        </p:nvSpPr>
        <p:spPr/>
        <p:txBody>
          <a:bodyPr/>
          <a:lstStyle/>
          <a:p>
            <a:fld id="{4B484726-AE29-4C09-8C93-8538ADD594E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242D378-65F4-4828-BDF8-43DCDEC526AB}" type="datetimeFigureOut">
              <a:rPr lang="en-US" smtClean="0"/>
              <a:t>7/28/2011</a:t>
            </a:fld>
            <a:endParaRPr lang="en-US"/>
          </a:p>
        </p:txBody>
      </p:sp>
      <p:sp>
        <p:nvSpPr>
          <p:cNvPr id="14" name="Slide Number Placeholder 13"/>
          <p:cNvSpPr>
            <a:spLocks noGrp="1"/>
          </p:cNvSpPr>
          <p:nvPr>
            <p:ph type="sldNum" sz="quarter" idx="11"/>
          </p:nvPr>
        </p:nvSpPr>
        <p:spPr/>
        <p:txBody>
          <a:bodyPr/>
          <a:lstStyle/>
          <a:p>
            <a:fld id="{4B484726-AE29-4C09-8C93-8538ADD594E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242D378-65F4-4828-BDF8-43DCDEC526AB}" type="datetimeFigureOut">
              <a:rPr lang="en-US" smtClean="0"/>
              <a:t>7/28/2011</a:t>
            </a:fld>
            <a:endParaRPr lang="en-US"/>
          </a:p>
        </p:txBody>
      </p:sp>
      <p:sp>
        <p:nvSpPr>
          <p:cNvPr id="10" name="Slide Number Placeholder 9"/>
          <p:cNvSpPr>
            <a:spLocks noGrp="1"/>
          </p:cNvSpPr>
          <p:nvPr>
            <p:ph type="sldNum" sz="quarter" idx="11"/>
          </p:nvPr>
        </p:nvSpPr>
        <p:spPr/>
        <p:txBody>
          <a:bodyPr/>
          <a:lstStyle/>
          <a:p>
            <a:fld id="{4B484726-AE29-4C09-8C93-8538ADD594E4}"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242D378-65F4-4828-BDF8-43DCDEC526AB}" type="datetimeFigureOut">
              <a:rPr lang="en-US" smtClean="0"/>
              <a:t>7/28/2011</a:t>
            </a:fld>
            <a:endParaRPr lang="en-US"/>
          </a:p>
        </p:txBody>
      </p:sp>
      <p:sp>
        <p:nvSpPr>
          <p:cNvPr id="9" name="Slide Number Placeholder 8"/>
          <p:cNvSpPr>
            <a:spLocks noGrp="1"/>
          </p:cNvSpPr>
          <p:nvPr>
            <p:ph type="sldNum" sz="quarter" idx="11"/>
          </p:nvPr>
        </p:nvSpPr>
        <p:spPr/>
        <p:txBody>
          <a:bodyPr/>
          <a:lstStyle/>
          <a:p>
            <a:fld id="{4B484726-AE29-4C09-8C93-8538ADD594E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242D378-65F4-4828-BDF8-43DCDEC526AB}" type="datetimeFigureOut">
              <a:rPr lang="en-US" smtClean="0"/>
              <a:t>7/28/2011</a:t>
            </a:fld>
            <a:endParaRPr lang="en-US"/>
          </a:p>
        </p:txBody>
      </p:sp>
      <p:sp>
        <p:nvSpPr>
          <p:cNvPr id="16" name="Slide Number Placeholder 15"/>
          <p:cNvSpPr>
            <a:spLocks noGrp="1"/>
          </p:cNvSpPr>
          <p:nvPr>
            <p:ph type="sldNum" sz="quarter" idx="11"/>
          </p:nvPr>
        </p:nvSpPr>
        <p:spPr/>
        <p:txBody>
          <a:bodyPr/>
          <a:lstStyle/>
          <a:p>
            <a:fld id="{4B484726-AE29-4C09-8C93-8538ADD594E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242D378-65F4-4828-BDF8-43DCDEC526AB}" type="datetimeFigureOut">
              <a:rPr lang="en-US" smtClean="0"/>
              <a:t>7/28/2011</a:t>
            </a:fld>
            <a:endParaRPr lang="en-US"/>
          </a:p>
        </p:txBody>
      </p:sp>
      <p:sp>
        <p:nvSpPr>
          <p:cNvPr id="17" name="Slide Number Placeholder 16"/>
          <p:cNvSpPr>
            <a:spLocks noGrp="1"/>
          </p:cNvSpPr>
          <p:nvPr>
            <p:ph type="sldNum" sz="quarter" idx="11"/>
          </p:nvPr>
        </p:nvSpPr>
        <p:spPr/>
        <p:txBody>
          <a:bodyPr/>
          <a:lstStyle/>
          <a:p>
            <a:fld id="{4B484726-AE29-4C09-8C93-8538ADD594E4}"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B484726-AE29-4C09-8C93-8538ADD594E4}"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242D378-65F4-4828-BDF8-43DCDEC526AB}" type="datetimeFigureOut">
              <a:rPr lang="en-US" smtClean="0"/>
              <a:t>7/28/2011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dirty="0" err="1" smtClean="0"/>
              <a:t>Karlee</a:t>
            </a:r>
            <a:r>
              <a:rPr lang="en-US" sz="4000" dirty="0" smtClean="0"/>
              <a:t> Lindsey</a:t>
            </a:r>
            <a:endParaRPr lang="en-US" sz="4000" dirty="0"/>
          </a:p>
        </p:txBody>
      </p:sp>
      <p:sp>
        <p:nvSpPr>
          <p:cNvPr id="2" name="Title 1"/>
          <p:cNvSpPr>
            <a:spLocks noGrp="1"/>
          </p:cNvSpPr>
          <p:nvPr>
            <p:ph type="title"/>
          </p:nvPr>
        </p:nvSpPr>
        <p:spPr/>
        <p:txBody>
          <a:bodyPr/>
          <a:lstStyle/>
          <a:p>
            <a:r>
              <a:rPr lang="en-US" sz="5400" dirty="0" smtClean="0"/>
              <a:t>Renaissance</a:t>
            </a:r>
            <a:r>
              <a:rPr lang="en-US" dirty="0" smtClean="0"/>
              <a:t> </a:t>
            </a:r>
            <a:endParaRPr lang="en-US" dirty="0"/>
          </a:p>
        </p:txBody>
      </p:sp>
    </p:spTree>
    <p:extLst>
      <p:ext uri="{BB962C8B-B14F-4D97-AF65-F5344CB8AC3E}">
        <p14:creationId xmlns:p14="http://schemas.microsoft.com/office/powerpoint/2010/main" val="3699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err="1"/>
              <a:t>Beezelbub</a:t>
            </a:r>
            <a:r>
              <a:rPr lang="en-US" dirty="0"/>
              <a:t> suggests that they attempt to corrupt God’s beloved new creation, humankind. Satan agrees, and volunteers to go himself. As he prepares to leave Hell, he is met at the gates by his children, Sin and Death, who follow him and build a bridge between Hell and Earth</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3985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mind is its own place, and in </a:t>
            </a:r>
            <a:r>
              <a:rPr lang="en-US" dirty="0" smtClean="0"/>
              <a:t>itself can </a:t>
            </a:r>
            <a:r>
              <a:rPr lang="en-US" dirty="0"/>
              <a:t>make a </a:t>
            </a:r>
            <a:r>
              <a:rPr lang="en-US" dirty="0" err="1"/>
              <a:t>heav'n</a:t>
            </a:r>
            <a:r>
              <a:rPr lang="en-US" dirty="0"/>
              <a:t> of hell, a hell of </a:t>
            </a:r>
            <a:r>
              <a:rPr lang="en-US" dirty="0" err="1"/>
              <a:t>heav'n</a:t>
            </a:r>
            <a:r>
              <a:rPr lang="en-US" dirty="0" smtClean="0"/>
              <a: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Quote</a:t>
            </a:r>
            <a:endParaRPr lang="en-US" dirty="0"/>
          </a:p>
        </p:txBody>
      </p:sp>
    </p:spTree>
    <p:extLst>
      <p:ext uri="{BB962C8B-B14F-4D97-AF65-F5344CB8AC3E}">
        <p14:creationId xmlns:p14="http://schemas.microsoft.com/office/powerpoint/2010/main" val="80572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228600"/>
            <a:ext cx="3657600" cy="3962400"/>
          </a:xfrm>
        </p:spPr>
        <p:txBody>
          <a:bodyPr/>
          <a:lstStyle/>
          <a:p>
            <a:pPr algn="ctr"/>
            <a:r>
              <a:rPr lang="en-US" sz="3600" dirty="0" smtClean="0"/>
              <a:t>Humanism:</a:t>
            </a:r>
            <a:r>
              <a:rPr lang="en-US" sz="3600" dirty="0"/>
              <a:t/>
            </a:r>
            <a:br>
              <a:rPr lang="en-US" sz="3600" dirty="0"/>
            </a:br>
            <a:r>
              <a:rPr lang="en-US" sz="3600" dirty="0"/>
              <a:t>A new intellectual movement</a:t>
            </a:r>
            <a:r>
              <a:rPr lang="en-US" dirty="0"/>
              <a:t/>
            </a:r>
            <a:br>
              <a:rPr lang="en-US" dirty="0"/>
            </a:br>
            <a:endParaRPr lang="en-US" dirty="0"/>
          </a:p>
        </p:txBody>
      </p:sp>
    </p:spTree>
    <p:extLst>
      <p:ext uri="{BB962C8B-B14F-4D97-AF65-F5344CB8AC3E}">
        <p14:creationId xmlns:p14="http://schemas.microsoft.com/office/powerpoint/2010/main" val="256662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4800600" cy="644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6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the renaissance educated people began to embrace humanism. </a:t>
            </a:r>
            <a:endParaRPr lang="en-US" dirty="0"/>
          </a:p>
        </p:txBody>
      </p:sp>
      <p:sp>
        <p:nvSpPr>
          <p:cNvPr id="3" name="Title 2"/>
          <p:cNvSpPr>
            <a:spLocks noGrp="1"/>
          </p:cNvSpPr>
          <p:nvPr>
            <p:ph type="title"/>
          </p:nvPr>
        </p:nvSpPr>
        <p:spPr/>
        <p:txBody>
          <a:bodyPr/>
          <a:lstStyle/>
          <a:p>
            <a:r>
              <a:rPr lang="en-US" dirty="0" smtClean="0"/>
              <a:t>Humanism</a:t>
            </a:r>
            <a:endParaRPr lang="en-US" dirty="0"/>
          </a:p>
        </p:txBody>
      </p:sp>
    </p:spTree>
    <p:extLst>
      <p:ext uri="{BB962C8B-B14F-4D97-AF65-F5344CB8AC3E}">
        <p14:creationId xmlns:p14="http://schemas.microsoft.com/office/powerpoint/2010/main" val="50113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Philosophy, history, languages, and arts. </a:t>
            </a:r>
            <a:endParaRPr lang="en-US" dirty="0"/>
          </a:p>
        </p:txBody>
      </p:sp>
      <p:sp>
        <p:nvSpPr>
          <p:cNvPr id="3" name="Title 2"/>
          <p:cNvSpPr>
            <a:spLocks noGrp="1"/>
          </p:cNvSpPr>
          <p:nvPr>
            <p:ph type="title"/>
          </p:nvPr>
        </p:nvSpPr>
        <p:spPr/>
        <p:txBody>
          <a:bodyPr/>
          <a:lstStyle/>
          <a:p>
            <a:r>
              <a:rPr lang="en-US" dirty="0" smtClean="0"/>
              <a:t>Major Subjects</a:t>
            </a:r>
            <a:endParaRPr lang="en-US" dirty="0"/>
          </a:p>
        </p:txBody>
      </p:sp>
    </p:spTree>
    <p:extLst>
      <p:ext uri="{BB962C8B-B14F-4D97-AF65-F5344CB8AC3E}">
        <p14:creationId xmlns:p14="http://schemas.microsoft.com/office/powerpoint/2010/main" val="145122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Humanists looked not only to the bible, but also to the Latin and Greek classics for wisdom and knowledge.</a:t>
            </a:r>
          </a:p>
          <a:p>
            <a:r>
              <a:rPr lang="en-US" dirty="0" smtClean="0"/>
              <a:t>The printing press helped spread this new emphasis on the humanities. Therefore, more books were available.</a:t>
            </a:r>
            <a:endParaRPr lang="en-US" dirty="0"/>
          </a:p>
        </p:txBody>
      </p:sp>
      <p:sp>
        <p:nvSpPr>
          <p:cNvPr id="3" name="Title 2"/>
          <p:cNvSpPr>
            <a:spLocks noGrp="1"/>
          </p:cNvSpPr>
          <p:nvPr>
            <p:ph type="title"/>
          </p:nvPr>
        </p:nvSpPr>
        <p:spPr/>
        <p:txBody>
          <a:bodyPr/>
          <a:lstStyle/>
          <a:p>
            <a:r>
              <a:rPr lang="en-US" dirty="0" smtClean="0"/>
              <a:t>Humanism</a:t>
            </a:r>
            <a:endParaRPr lang="en-US" dirty="0"/>
          </a:p>
        </p:txBody>
      </p:sp>
    </p:spTree>
    <p:extLst>
      <p:ext uri="{BB962C8B-B14F-4D97-AF65-F5344CB8AC3E}">
        <p14:creationId xmlns:p14="http://schemas.microsoft.com/office/powerpoint/2010/main" val="353547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 </a:t>
            </a:r>
            <a:r>
              <a:rPr lang="en-US" dirty="0"/>
              <a:t>was an English poet, polemicist, and civil servant for the Commonwealth of England. He is best known for his epic poem Paradise Lost</a:t>
            </a:r>
          </a:p>
        </p:txBody>
      </p:sp>
      <p:sp>
        <p:nvSpPr>
          <p:cNvPr id="3" name="Title 2"/>
          <p:cNvSpPr>
            <a:spLocks noGrp="1"/>
          </p:cNvSpPr>
          <p:nvPr>
            <p:ph type="title"/>
          </p:nvPr>
        </p:nvSpPr>
        <p:spPr/>
        <p:txBody>
          <a:bodyPr>
            <a:normAutofit/>
          </a:bodyPr>
          <a:lstStyle/>
          <a:p>
            <a:r>
              <a:rPr lang="en-US" sz="4400" dirty="0" smtClean="0"/>
              <a:t>John Milton</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22860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4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He states </a:t>
            </a:r>
            <a:r>
              <a:rPr lang="en-US" dirty="0"/>
              <a:t>that his subject will be Adam and Eve’s disobedience and fall from grace. He invokes a heavenly muse and asks for help in relating his ambitious story and God’s plan for humankind. The action begins with Satan and his fellow rebel angels who are found chained to a lake of fire in Hell. </a:t>
            </a:r>
          </a:p>
          <a:p>
            <a:endParaRPr lang="en-US" dirty="0"/>
          </a:p>
        </p:txBody>
      </p:sp>
      <p:sp>
        <p:nvSpPr>
          <p:cNvPr id="3" name="Title 2"/>
          <p:cNvSpPr>
            <a:spLocks noGrp="1"/>
          </p:cNvSpPr>
          <p:nvPr>
            <p:ph type="title"/>
          </p:nvPr>
        </p:nvSpPr>
        <p:spPr>
          <a:xfrm>
            <a:off x="4876800" y="0"/>
            <a:ext cx="2514600" cy="1600200"/>
          </a:xfrm>
        </p:spPr>
        <p:txBody>
          <a:bodyPr/>
          <a:lstStyle/>
          <a:p>
            <a:r>
              <a:rPr lang="en-US" dirty="0" smtClean="0"/>
              <a:t>Paradise Lost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14600"/>
            <a:ext cx="44767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48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They quickly free themselves and fly to land, where they discover minerals and construct Pandemonium, which will be their meeting place. Inside Pandemonium, the rebel angels, who are now devils, debate whether they should begin another war with God</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810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06204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47</TotalTime>
  <Words>283</Words>
  <Application>Microsoft Office PowerPoint</Application>
  <PresentationFormat>On-screen Show (4:3)</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Composite</vt:lpstr>
      <vt:lpstr>Renaissance </vt:lpstr>
      <vt:lpstr>Humanism: A new intellectual movement </vt:lpstr>
      <vt:lpstr>PowerPoint Presentation</vt:lpstr>
      <vt:lpstr>Humanism</vt:lpstr>
      <vt:lpstr>Major Subjects</vt:lpstr>
      <vt:lpstr>Humanism</vt:lpstr>
      <vt:lpstr>John Milton</vt:lpstr>
      <vt:lpstr>Paradise Lost</vt:lpstr>
      <vt:lpstr>PowerPoint Presentation</vt:lpstr>
      <vt:lpstr>PowerPoint Presentation</vt:lpstr>
      <vt:lpstr>Quote</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dc:title>
  <dc:creator>KARLEE A LINDSEY (075)</dc:creator>
  <cp:lastModifiedBy>KARLEE A LINDSEY (075)</cp:lastModifiedBy>
  <cp:revision>4</cp:revision>
  <dcterms:created xsi:type="dcterms:W3CDTF">2011-07-28T14:19:31Z</dcterms:created>
  <dcterms:modified xsi:type="dcterms:W3CDTF">2011-07-28T15:06:33Z</dcterms:modified>
</cp:coreProperties>
</file>