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471B63-9991-43B3-A8EF-712F6D9A4A4B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A1B8A3-0503-4ACC-B7AC-84D1B8C37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9A86-9EA0-435E-87B6-53684AD8E5C2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EDD6-783B-4B06-9A5C-B5D900470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BF20-8C97-487B-B52B-0DBFF7D836B0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41B6-F987-44AC-A430-5002B224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64C1-8481-4560-8D2E-E297D1B2E930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3052-8E26-42D8-9391-DD8BBD893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5DFEB-B0C6-435C-96E0-23903A711734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20F041-DA3C-4974-B4E2-C391119A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09EDD-6B06-417C-AFA6-5A3F9CA780F6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CFCC3-F71E-4E40-BB1E-38829BD2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B12E4-DA74-4596-901A-C8E729C917C7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FBE22-F27E-483E-812F-3DF5ED951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A7D30-5832-41AE-8210-34DBADF3168D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96FB3-24A8-47A3-B553-5A429B09A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829C-70D4-4373-887F-2D2AC897913B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7A7B-06FE-4E4B-BDD7-BAB6320E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AD0080-2276-46E8-94E9-97CC017F7EB4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B667F-248B-4EAC-91DB-876BBA26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E0DD4-44ED-46ED-AF2C-A5641B24120F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92CA1-72B4-4F32-AEBB-C464F5B71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994BBC-74A0-4BFB-B4CF-884BEED7FEBC}" type="datetimeFigureOut">
              <a:rPr lang="en-US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D7A7BD-E268-4558-AADD-E1EEDCD0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Michelango_Portrait_by_Volterr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a/Michelangelo's_Pieta_5450_cropncleaned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d/db/Lightmatter_Sistine_Chapel_ceilin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6/63/Michelangelos_Davi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a/Leonardo_self.jpg" TargetMode="External"/><Relationship Id="rId2" Type="http://schemas.openxmlformats.org/officeDocument/2006/relationships/hyperlink" Target="http://www.youtube.com/watch?v=JQM0bfBQv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0/08/Leonardo_da_Vinci_(1452-1519)_-_The_Last_Supper_(1495-1498)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a/Mona_Lis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Renaissance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The Northern Renaissance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The Northern Renaissance was more Christian in nature than the Italian Renaissance.  Christian humanists encouraged social reform and tried to combine the best elements of classical and Christian cultures.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era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95600"/>
            <a:ext cx="1990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homas 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2209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43000" y="5791200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Verdana" pitchFamily="34" charset="0"/>
                <a:cs typeface="Verdana" pitchFamily="34" charset="0"/>
              </a:rPr>
              <a:t>Thomas More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1800" y="594360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Erasmus</a:t>
            </a:r>
            <a:endParaRPr lang="en-US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8194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Sir Thomas More wrote a book called </a:t>
            </a:r>
            <a:r>
              <a:rPr lang="en-US" i="1" u="sng" dirty="0" smtClean="0">
                <a:latin typeface="+mn-lt"/>
              </a:rPr>
              <a:t>Utopia</a:t>
            </a:r>
            <a:r>
              <a:rPr lang="en-US" dirty="0" smtClean="0">
                <a:latin typeface="+mn-lt"/>
              </a:rPr>
              <a:t>, in which all people were equal. </a:t>
            </a:r>
          </a:p>
          <a:p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Erasmus wrote </a:t>
            </a:r>
            <a:r>
              <a:rPr lang="en-US" i="1" u="sng" dirty="0" smtClean="0">
                <a:latin typeface="+mn-lt"/>
              </a:rPr>
              <a:t>In Praise of Folly</a:t>
            </a:r>
            <a:r>
              <a:rPr lang="en-US" dirty="0" smtClean="0">
                <a:latin typeface="+mn-lt"/>
              </a:rPr>
              <a:t> which pointed out the corruption of the Roman Catholic Church.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mtClean="0"/>
              <a:t>Italian Renaissance painter, sculptor, architect, poet, and engineer</a:t>
            </a:r>
          </a:p>
          <a:p>
            <a:r>
              <a:rPr lang="en-US" smtClean="0"/>
              <a:t>Best known works</a:t>
            </a:r>
          </a:p>
          <a:p>
            <a:pPr lvl="1"/>
            <a:r>
              <a:rPr lang="en-US" i="1" smtClean="0"/>
              <a:t>David and The Pieta</a:t>
            </a:r>
          </a:p>
          <a:p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Michelangelo </a:t>
            </a:r>
            <a:endParaRPr lang="en-US" dirty="0"/>
          </a:p>
        </p:txBody>
      </p:sp>
      <p:pic>
        <p:nvPicPr>
          <p:cNvPr id="10244" name="Picture 2" descr="http://upload.wikimedia.org/wikipedia/commons/thumb/9/9e/Michelango_Portrait_by_Volterra.jpg/180px-Michelango_Portrait_by_Volter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Pieta</a:t>
            </a:r>
            <a:br>
              <a:rPr lang="en-US" i="1" dirty="0" smtClean="0"/>
            </a:br>
            <a:r>
              <a:rPr lang="en-US" dirty="0" smtClean="0"/>
              <a:t>By Michelangelo </a:t>
            </a:r>
            <a:endParaRPr lang="en-US" i="1" dirty="0"/>
          </a:p>
        </p:txBody>
      </p:sp>
      <p:pic>
        <p:nvPicPr>
          <p:cNvPr id="11267" name="Picture 2" descr="File:Michelangelo's Pieta 5450 cropnclean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447800"/>
            <a:ext cx="49911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Sistine Chapel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Michelangelo </a:t>
            </a:r>
            <a:endParaRPr lang="en-US" dirty="0"/>
          </a:p>
        </p:txBody>
      </p:sp>
      <p:pic>
        <p:nvPicPr>
          <p:cNvPr id="12291" name="Picture 2" descr="File:Lightmatter Sistine Chapel cei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8" y="1524000"/>
            <a:ext cx="78216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David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Michelangelo </a:t>
            </a:r>
            <a:endParaRPr lang="en-US" dirty="0"/>
          </a:p>
        </p:txBody>
      </p:sp>
      <p:pic>
        <p:nvPicPr>
          <p:cNvPr id="13315" name="Picture 2" descr="File:Michelangelos Dav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5376862"/>
          </a:xfrm>
        </p:spPr>
        <p:txBody>
          <a:bodyPr/>
          <a:lstStyle/>
          <a:p>
            <a:r>
              <a:rPr lang="en-US" dirty="0" smtClean="0"/>
              <a:t>Italian scientist, mathematician, engineer, inventor, anatomist, painter, sculptor, architect, botanist, musician, and writer</a:t>
            </a:r>
          </a:p>
          <a:p>
            <a:r>
              <a:rPr lang="en-US" dirty="0" smtClean="0"/>
              <a:t>Most famous works</a:t>
            </a:r>
          </a:p>
          <a:p>
            <a:pPr lvl="1"/>
            <a:r>
              <a:rPr lang="en-US" dirty="0" smtClean="0"/>
              <a:t>Last Supper and Mona Lisa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http://www.youtube.com/watch?v=JQM0bfBQvDA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pic>
        <p:nvPicPr>
          <p:cNvPr id="14340" name="Picture 2" descr="File:Leonardo sel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219200"/>
            <a:ext cx="32988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Last Supper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pic>
        <p:nvPicPr>
          <p:cNvPr id="15363" name="Picture 2" descr="File:Leonardo da Vinci (1452-1519) - The Last Supper (1495-1498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6439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Mona Lisa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pic>
        <p:nvPicPr>
          <p:cNvPr id="16387" name="Picture 2" descr="File:Mona Li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2766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William Shakespeare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aurent &amp; Diane\Documents\DIANE\AP Euro\shakespea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517050" cy="4525963"/>
          </a:xfrm>
          <a:prstGeom prst="rect">
            <a:avLst/>
          </a:prstGeom>
          <a:noFill/>
        </p:spPr>
      </p:pic>
      <p:pic>
        <p:nvPicPr>
          <p:cNvPr id="10" name="Picture 4" descr="C:\Users\Laurent &amp; Diane\Documents\DIANE\AP Euro\globe theatre act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3328123" cy="21233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1676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+mn-lt"/>
                <a:ea typeface="Verdana" pitchFamily="34" charset="0"/>
                <a:cs typeface="Verdana" pitchFamily="34" charset="0"/>
              </a:rPr>
              <a:t>Shakespeare wrote many sonnets, plays, and essays which we still enjoy today.</a:t>
            </a:r>
            <a:endParaRPr lang="en-US" sz="27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155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The Renaissance</vt:lpstr>
      <vt:lpstr>Michelangelo </vt:lpstr>
      <vt:lpstr>Pieta By Michelangelo </vt:lpstr>
      <vt:lpstr>Sistine Chapel By Michelangelo </vt:lpstr>
      <vt:lpstr>David By Michelangelo </vt:lpstr>
      <vt:lpstr>Leonardo da Vinci</vt:lpstr>
      <vt:lpstr>Last Supper  By Leonardo da Vinci</vt:lpstr>
      <vt:lpstr>Mona Lisa By Leonardo da Vinci</vt:lpstr>
      <vt:lpstr>William Shakespeare</vt:lpstr>
      <vt:lpstr>The Northern Renaissance</vt:lpstr>
    </vt:vector>
  </TitlesOfParts>
  <Company>Virginia Beach City Public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Art</dc:title>
  <dc:creator>cncassid</dc:creator>
  <cp:lastModifiedBy>Earl C. DeMott</cp:lastModifiedBy>
  <cp:revision>19</cp:revision>
  <dcterms:created xsi:type="dcterms:W3CDTF">2009-09-17T14:22:06Z</dcterms:created>
  <dcterms:modified xsi:type="dcterms:W3CDTF">2011-09-15T11:18:41Z</dcterms:modified>
</cp:coreProperties>
</file>