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9D035-D132-440D-A262-EF7019161960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92510-D051-4CB7-96B2-05E69792A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3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2510-D051-4CB7-96B2-05E69792A2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7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</a:t>
            </a:r>
            <a:r>
              <a:rPr lang="en-US" baseline="0" dirty="0" smtClean="0"/>
              <a:t> </a:t>
            </a:r>
            <a:r>
              <a:rPr lang="en-US" dirty="0" smtClean="0"/>
              <a:t>pg. 13 for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2510-D051-4CB7-96B2-05E69792A2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1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4B89-661A-4103-8335-59ED0B382897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7E5459-351A-45B0-B11C-46BAB15DE1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4B89-661A-4103-8335-59ED0B382897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5459-351A-45B0-B11C-46BAB15DE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4B89-661A-4103-8335-59ED0B382897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5459-351A-45B0-B11C-46BAB15DE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4B89-661A-4103-8335-59ED0B382897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5459-351A-45B0-B11C-46BAB15DE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4B89-661A-4103-8335-59ED0B382897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5459-351A-45B0-B11C-46BAB15DE10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4B89-661A-4103-8335-59ED0B382897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5459-351A-45B0-B11C-46BAB15DE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4B89-661A-4103-8335-59ED0B382897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5459-351A-45B0-B11C-46BAB15DE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4B89-661A-4103-8335-59ED0B382897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5459-351A-45B0-B11C-46BAB15DE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4B89-661A-4103-8335-59ED0B382897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5459-351A-45B0-B11C-46BAB15DE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4B89-661A-4103-8335-59ED0B382897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5459-351A-45B0-B11C-46BAB15DE1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4B89-661A-4103-8335-59ED0B382897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5459-351A-45B0-B11C-46BAB15DE1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D04B89-661A-4103-8335-59ED0B382897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7E5459-351A-45B0-B11C-46BAB15DE1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 Chris </a:t>
            </a:r>
            <a:r>
              <a:rPr lang="en-US" dirty="0" err="1" smtClean="0"/>
              <a:t>Lantrip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Military Campaigns of the American and French Revolution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3582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French Revolution 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French Revolution campaigns </a:t>
            </a:r>
            <a:r>
              <a:rPr lang="en-US" dirty="0"/>
              <a:t>were </a:t>
            </a:r>
            <a:r>
              <a:rPr lang="en-US" dirty="0" smtClean="0"/>
              <a:t>a part of the Napoleonic </a:t>
            </a:r>
            <a:r>
              <a:rPr lang="en-US" dirty="0"/>
              <a:t>Wars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War of the First Coalition</a:t>
            </a:r>
          </a:p>
          <a:p>
            <a:r>
              <a:rPr lang="en-US" dirty="0" smtClean="0"/>
              <a:t>War of the Second Coalition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5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campaigns that started and ended 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Coalition took </a:t>
            </a:r>
            <a:r>
              <a:rPr lang="en-US" dirty="0"/>
              <a:t>place between </a:t>
            </a:r>
            <a:r>
              <a:rPr lang="en-US" dirty="0" smtClean="0"/>
              <a:t>1792 and 1797.</a:t>
            </a:r>
          </a:p>
          <a:p>
            <a:r>
              <a:rPr lang="en-US" dirty="0" smtClean="0"/>
              <a:t>The Second Coalition took </a:t>
            </a:r>
            <a:r>
              <a:rPr lang="en-US" dirty="0"/>
              <a:t>place between </a:t>
            </a:r>
            <a:r>
              <a:rPr lang="en-US" dirty="0" smtClean="0"/>
              <a:t>1798–1801.</a:t>
            </a:r>
          </a:p>
          <a:p>
            <a:r>
              <a:rPr lang="en-US" dirty="0" smtClean="0"/>
              <a:t>The French Revolution ended with the Treaty of Amiens.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 Questions for the American And French Revolution 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When did the American Revolution start?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was the first American Revolution campaign?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was the last American Revolution campaign?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When did the American Revolution end?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When did the French Revolution start?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was the first French Revolution campaign?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was the last French Revolution campaign?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When did the French Revolution end?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were some important campaigns for both the American and French Revolutions?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were the results of the American and French Revolutions?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6166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to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1775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Battle </a:t>
            </a:r>
            <a:r>
              <a:rPr lang="en-US" sz="2000" dirty="0"/>
              <a:t>of Lexington and Concord </a:t>
            </a:r>
            <a:r>
              <a:rPr lang="en-US" sz="2000" dirty="0" smtClean="0"/>
              <a:t>Massachusetts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Siege of </a:t>
            </a:r>
            <a:r>
              <a:rPr lang="en-US" sz="2000" dirty="0" err="1" smtClean="0"/>
              <a:t>Cuddalore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1783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1789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First Coalition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Second Coalition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1804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</a:t>
            </a:r>
            <a:r>
              <a:rPr lang="en-US" sz="2000" dirty="0" smtClean="0"/>
              <a:t>attle </a:t>
            </a:r>
            <a:r>
              <a:rPr lang="en-US" sz="2000" dirty="0"/>
              <a:t>of Saratoga, battle of Bennington, siege of Charlestown, and the battle of Yorktown.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First Coalition, and the Second Coalition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825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the American Revolution Was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The </a:t>
            </a:r>
            <a:r>
              <a:rPr lang="en-US" sz="2400" b="1" dirty="0" smtClean="0">
                <a:effectLst/>
              </a:rPr>
              <a:t>American Revolution</a:t>
            </a:r>
            <a:r>
              <a:rPr lang="en-US" sz="2400" dirty="0" smtClean="0">
                <a:effectLst/>
              </a:rPr>
              <a:t> was the political upheaval in which thirteen colonies in North America joined together to break free from the British Empire, combining to become the United States of America.</a:t>
            </a:r>
          </a:p>
          <a:p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3276600" cy="215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60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the American Revolution Started and Ended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American Revolution started in 1775 and went on to 1783.</a:t>
            </a:r>
          </a:p>
          <a:p>
            <a:r>
              <a:rPr lang="en-US" sz="2400" dirty="0" smtClean="0"/>
              <a:t>By 1774 the colonies had developed the Provincial Congress, by 1775 the colonies developed the Second Continental Congress, and by 1776 the North American colonies had severed their ties with the </a:t>
            </a:r>
            <a:r>
              <a:rPr lang="en-US" sz="2400" dirty="0"/>
              <a:t>B</a:t>
            </a:r>
            <a:r>
              <a:rPr lang="en-US" sz="2400" dirty="0" smtClean="0"/>
              <a:t>ritish Empire.</a:t>
            </a:r>
          </a:p>
          <a:p>
            <a:r>
              <a:rPr lang="en-US" sz="2400" dirty="0" smtClean="0"/>
              <a:t>In which new found government had established its independence from the British Empire and this document to prove it was called the Declaration of Independence.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746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the American Revolution Accomplished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American Revolution succeeded in getting the rights for the people of America</a:t>
            </a:r>
          </a:p>
          <a:p>
            <a:r>
              <a:rPr lang="en-US" dirty="0" smtClean="0"/>
              <a:t>America also got its Independence from the British Empire, which made a constitution that made fair laws for the people.</a:t>
            </a:r>
          </a:p>
        </p:txBody>
      </p:sp>
    </p:spTree>
    <p:extLst>
      <p:ext uri="{BB962C8B-B14F-4D97-AF65-F5344CB8AC3E}">
        <p14:creationId xmlns:p14="http://schemas.microsoft.com/office/powerpoint/2010/main" val="76162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American Revolutionary War 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of the most important battles of the American Revolution were the battle of Saratoga, battle of Bennington, siege of Charlestown, and the battle of Yorktown.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7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campaigns that started and ended the American Revolutionary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campaign for the American Revolutionary War was the battle of Lexington and </a:t>
            </a:r>
            <a:r>
              <a:rPr lang="en-US" dirty="0"/>
              <a:t>Concord Massachusetts (</a:t>
            </a:r>
            <a:r>
              <a:rPr lang="en-US" dirty="0" smtClean="0"/>
              <a:t>April </a:t>
            </a:r>
            <a:r>
              <a:rPr lang="en-US" dirty="0"/>
              <a:t>19, </a:t>
            </a:r>
            <a:r>
              <a:rPr lang="en-US" dirty="0" smtClean="0"/>
              <a:t>1775).</a:t>
            </a:r>
          </a:p>
          <a:p>
            <a:r>
              <a:rPr lang="en-US" dirty="0" smtClean="0"/>
              <a:t>The last campaign that ended the war was </a:t>
            </a:r>
            <a:r>
              <a:rPr lang="en-US" dirty="0"/>
              <a:t>the Siege of </a:t>
            </a:r>
            <a:r>
              <a:rPr lang="en-US" dirty="0" err="1" smtClean="0"/>
              <a:t>Cuddalore</a:t>
            </a:r>
            <a:r>
              <a:rPr lang="en-US" dirty="0" smtClean="0"/>
              <a:t>(June </a:t>
            </a:r>
            <a:r>
              <a:rPr lang="en-US" dirty="0"/>
              <a:t>7–25, </a:t>
            </a:r>
            <a:r>
              <a:rPr lang="en-US" dirty="0" smtClean="0"/>
              <a:t>1783) </a:t>
            </a:r>
            <a:r>
              <a:rPr lang="en-US" dirty="0"/>
              <a:t>in </a:t>
            </a:r>
            <a:r>
              <a:rPr lang="en-US" dirty="0" smtClean="0"/>
              <a:t>Virginia.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the French Revolution was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French Revolution </a:t>
            </a:r>
            <a:r>
              <a:rPr lang="en-US" dirty="0" smtClean="0"/>
              <a:t>was </a:t>
            </a:r>
            <a:r>
              <a:rPr lang="en-US" dirty="0"/>
              <a:t>a period of radical social and political upheaval in France and Europe. </a:t>
            </a:r>
            <a:endParaRPr lang="en-US" dirty="0" smtClean="0"/>
          </a:p>
          <a:p>
            <a:r>
              <a:rPr lang="en-US" dirty="0" smtClean="0"/>
              <a:t>French </a:t>
            </a:r>
            <a:r>
              <a:rPr lang="en-US" dirty="0"/>
              <a:t>society underwent an epic transformation as feudal, aristocratic and religious privileges evaporated under a sustained assault from radical left-wing political groups, masses on the streets, and peasants in the countryside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95" y="4572000"/>
            <a:ext cx="2365375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02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the French Revolution started and ended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French Revolution began in 1789 with the convocation of the Estates-General in May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French Revolutionary Wars started in 1792</a:t>
            </a:r>
          </a:p>
          <a:p>
            <a:r>
              <a:rPr lang="en-US" dirty="0" smtClean="0"/>
              <a:t>The French Revolution ended in 1804 with the crowning of the Napoleon as emperor.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7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was the result of the French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French Revolution resulted in the reign of terror in which 16,000 – 40,000 people were killed between 1793 and 1794</a:t>
            </a:r>
          </a:p>
        </p:txBody>
      </p:sp>
    </p:spTree>
    <p:extLst>
      <p:ext uri="{BB962C8B-B14F-4D97-AF65-F5344CB8AC3E}">
        <p14:creationId xmlns:p14="http://schemas.microsoft.com/office/powerpoint/2010/main" val="2830732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ue_x0020_Date xmlns="27FBF5E1-BB64-4F5D-BA7B-AA30B3616DF6" xsi:nil="true"/>
    <Class xmlns="27FBF5E1-BB64-4F5D-BA7B-AA30B3616DF6" xsi:nil="true"/>
    <Teacher xmlns="27FBF5E1-BB64-4F5D-BA7B-AA30B3616D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F5FB2764BB5D4FBA7BAA30B3616DF6" ma:contentTypeVersion="0" ma:contentTypeDescription="Create a new document." ma:contentTypeScope="" ma:versionID="f9e6eebe3ec410bbf8fe78bf7eeb4392">
  <xsd:schema xmlns:xsd="http://www.w3.org/2001/XMLSchema" xmlns:xs="http://www.w3.org/2001/XMLSchema" xmlns:p="http://schemas.microsoft.com/office/2006/metadata/properties" xmlns:ns2="27FBF5E1-BB64-4F5D-BA7B-AA30B3616DF6" targetNamespace="http://schemas.microsoft.com/office/2006/metadata/properties" ma:root="true" ma:fieldsID="0a207a26cea43c42b001d53a206a5ed0" ns2:_="">
    <xsd:import namespace="27FBF5E1-BB64-4F5D-BA7B-AA30B3616DF6"/>
    <xsd:element name="properties">
      <xsd:complexType>
        <xsd:sequence>
          <xsd:element name="documentManagement">
            <xsd:complexType>
              <xsd:all>
                <xsd:element ref="ns2:Class" minOccurs="0"/>
                <xsd:element ref="ns2:Teacher" minOccurs="0"/>
                <xsd:element ref="ns2:Du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BF5E1-BB64-4F5D-BA7B-AA30B3616DF6" elementFormDefault="qualified">
    <xsd:import namespace="http://schemas.microsoft.com/office/2006/documentManagement/types"/>
    <xsd:import namespace="http://schemas.microsoft.com/office/infopath/2007/PartnerControls"/>
    <xsd:element name="Class" ma:index="8" nillable="true" ma:displayName="Class" ma:internalName="Class">
      <xsd:simpleType>
        <xsd:restriction base="dms:Text">
          <xsd:maxLength value="255"/>
        </xsd:restriction>
      </xsd:simpleType>
    </xsd:element>
    <xsd:element name="Teacher" ma:index="9" nillable="true" ma:displayName="Teacher" ma:internalName="Teacher">
      <xsd:simpleType>
        <xsd:restriction base="dms:Text">
          <xsd:maxLength value="255"/>
        </xsd:restriction>
      </xsd:simpleType>
    </xsd:element>
    <xsd:element name="Due_x0020_Date" ma:index="10" nillable="true" ma:displayName="Due Date" ma:internalName="Due_x0020_D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9AAA1E-7A3D-4810-9CD1-128056EC556C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27FBF5E1-BB64-4F5D-BA7B-AA30B3616DF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918759F-80CB-4E0D-9223-E6FC2F42E9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880A5C-B88F-411C-90A1-DE87DFCB8F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FBF5E1-BB64-4F5D-BA7B-AA30B3616D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93</TotalTime>
  <Words>599</Words>
  <Application>Microsoft Office PowerPoint</Application>
  <PresentationFormat>On-screen Show (4:3)</PresentationFormat>
  <Paragraphs>60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Apothecary</vt:lpstr>
      <vt:lpstr>Military Campaigns of the American and French Revolution</vt:lpstr>
      <vt:lpstr>What the American Revolution Was</vt:lpstr>
      <vt:lpstr>When the American Revolution Started and Ended</vt:lpstr>
      <vt:lpstr>What the American Revolution Accomplished </vt:lpstr>
      <vt:lpstr>Important American Revolutionary War Campaigns</vt:lpstr>
      <vt:lpstr>The campaigns that started and ended the American Revolutionary War</vt:lpstr>
      <vt:lpstr>What the French Revolution was</vt:lpstr>
      <vt:lpstr>When the French Revolution started and ended</vt:lpstr>
      <vt:lpstr>What was the result of the French Revolution </vt:lpstr>
      <vt:lpstr>Important French Revolution Campaigns</vt:lpstr>
      <vt:lpstr>The campaigns that started and ended the French Revolution</vt:lpstr>
      <vt:lpstr>10 Questions for the American And French Revolution Campaigns</vt:lpstr>
      <vt:lpstr>Answers to Questions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Campaigns of the American Revolution and French Revo</dc:title>
  <dc:creator>CHRISTOPHER D LANTRIP (845)</dc:creator>
  <cp:lastModifiedBy>Earl C. DeMott</cp:lastModifiedBy>
  <cp:revision>12</cp:revision>
  <dcterms:created xsi:type="dcterms:W3CDTF">2011-11-22T13:26:42Z</dcterms:created>
  <dcterms:modified xsi:type="dcterms:W3CDTF">2011-12-01T14:56:11Z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0x010100E1F5FB2764BB5D4FBA7BAA30B3616DF6</vt:lpwstr>
  </property>
</Properties>
</file>