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0C423E3-4A99-4CE9-9401-5A9BC3410FCE}" type="datetimeFigureOut">
              <a:rPr lang="en-US" smtClean="0"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5ECA4A4-B53A-42DA-945A-25BDE22574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rance" TargetMode="External"/><Relationship Id="rId2" Type="http://schemas.openxmlformats.org/officeDocument/2006/relationships/hyperlink" Target="http://en.wikipedia.org/wiki/Poet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ais_of_Marie_de_France" TargetMode="External"/><Relationship Id="rId4" Type="http://schemas.openxmlformats.org/officeDocument/2006/relationships/hyperlink" Target="http://en.wikipedia.org/wiki/Englan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tin" TargetMode="External"/><Relationship Id="rId2" Type="http://schemas.openxmlformats.org/officeDocument/2006/relationships/hyperlink" Target="http://en.wikipedia.org/wiki/Anglo-Norman_langu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English_languag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ais_of_Marie_de_Franc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Daniel Dudley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2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Womens</a:t>
            </a:r>
            <a:r>
              <a:rPr lang="en-US" dirty="0" smtClean="0"/>
              <a:t> roles and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were treated lesser then man.</a:t>
            </a:r>
          </a:p>
          <a:p>
            <a:r>
              <a:rPr lang="en-US" dirty="0" smtClean="0"/>
              <a:t>The did mainly child bearing work, fieldwork and house work.</a:t>
            </a:r>
          </a:p>
          <a:p>
            <a:r>
              <a:rPr lang="en-US" dirty="0" smtClean="0"/>
              <a:t>When then men went out to war they took small power until they came back.</a:t>
            </a:r>
          </a:p>
          <a:p>
            <a:r>
              <a:rPr lang="en-US" dirty="0" smtClean="0"/>
              <a:t>Women could not have say in anything before the man.</a:t>
            </a:r>
          </a:p>
          <a:p>
            <a:r>
              <a:rPr lang="en-US" dirty="0" smtClean="0"/>
              <a:t>They could not leave their homes and family.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21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Marie de </a:t>
            </a:r>
            <a:r>
              <a:rPr lang="en-US" dirty="0" err="1" smtClean="0"/>
              <a:t>france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was a medieval </a:t>
            </a:r>
            <a:r>
              <a:rPr lang="en-US" dirty="0">
                <a:hlinkClick r:id="rId2" tooltip="Poetry"/>
              </a:rPr>
              <a:t>poet</a:t>
            </a:r>
            <a:r>
              <a:rPr lang="en-US" dirty="0"/>
              <a:t> who was probably born in </a:t>
            </a:r>
            <a:r>
              <a:rPr lang="en-US" dirty="0">
                <a:hlinkClick r:id="rId3" tooltip="France"/>
              </a:rPr>
              <a:t>France</a:t>
            </a:r>
            <a:r>
              <a:rPr lang="en-US" dirty="0"/>
              <a:t> and lived in </a:t>
            </a:r>
            <a:r>
              <a:rPr lang="en-US" dirty="0">
                <a:hlinkClick r:id="rId4" tooltip="England"/>
              </a:rPr>
              <a:t>England</a:t>
            </a:r>
            <a:r>
              <a:rPr lang="en-US" dirty="0"/>
              <a:t> during the late 12th century</a:t>
            </a:r>
            <a:r>
              <a:rPr lang="en-US" dirty="0" smtClean="0"/>
              <a:t>.</a:t>
            </a:r>
          </a:p>
          <a:p>
            <a:pPr lvl="8"/>
            <a:r>
              <a:rPr lang="en-US" dirty="0" smtClean="0"/>
              <a:t>She </a:t>
            </a:r>
            <a:r>
              <a:rPr lang="en-US" dirty="0"/>
              <a:t>is the author of the </a:t>
            </a:r>
            <a:r>
              <a:rPr lang="en-US" i="1" dirty="0" err="1">
                <a:hlinkClick r:id="rId5" tooltip="Lais of Marie de France"/>
              </a:rPr>
              <a:t>Lais</a:t>
            </a:r>
            <a:r>
              <a:rPr lang="en-US" i="1" dirty="0">
                <a:hlinkClick r:id="rId5" tooltip="Lais of Marie de France"/>
              </a:rPr>
              <a:t> of Marie de </a:t>
            </a:r>
            <a:r>
              <a:rPr lang="en-US" i="1" dirty="0" smtClean="0">
                <a:hlinkClick r:id="rId5" tooltip="Lais of Marie de France"/>
              </a:rPr>
              <a:t>France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415491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Marie de France wrote a form of </a:t>
            </a:r>
            <a:r>
              <a:rPr lang="en-US" dirty="0">
                <a:hlinkClick r:id="rId2" tooltip="Anglo-Norman language"/>
              </a:rPr>
              <a:t>Anglo-Norman</a:t>
            </a:r>
            <a:r>
              <a:rPr lang="en-US" dirty="0"/>
              <a:t> French, and was evidently proficient in </a:t>
            </a:r>
            <a:r>
              <a:rPr lang="en-US" dirty="0">
                <a:hlinkClick r:id="rId3" tooltip="Latin"/>
              </a:rPr>
              <a:t>Latin</a:t>
            </a:r>
            <a:r>
              <a:rPr lang="en-US" dirty="0"/>
              <a:t> and </a:t>
            </a:r>
            <a:r>
              <a:rPr lang="en-US" dirty="0">
                <a:hlinkClick r:id="rId4" tooltip="English language"/>
              </a:rPr>
              <a:t>English</a:t>
            </a:r>
            <a:r>
              <a:rPr lang="en-US" dirty="0"/>
              <a:t> as well.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6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is the author of the </a:t>
            </a:r>
            <a:r>
              <a:rPr lang="en-US" i="1" dirty="0" err="1">
                <a:hlinkClick r:id="rId2" tooltip="Lais of Marie de France"/>
              </a:rPr>
              <a:t>Lais</a:t>
            </a:r>
            <a:r>
              <a:rPr lang="en-US" i="1" dirty="0">
                <a:hlinkClick r:id="rId2" tooltip="Lais of Marie de France"/>
              </a:rPr>
              <a:t> of Marie de France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has acquired this </a:t>
            </a:r>
            <a:r>
              <a:rPr lang="en-US" i="1" dirty="0"/>
              <a:t>nom de plume</a:t>
            </a:r>
            <a:r>
              <a:rPr lang="en-US" dirty="0"/>
              <a:t> from a line in one of her published works: "Marie </a:t>
            </a:r>
            <a:r>
              <a:rPr lang="en-US" dirty="0" err="1"/>
              <a:t>ai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sui de France," which translates as "My name is Marie, and I am from France."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53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182</TotalTime>
  <Words>172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Middle ages</vt:lpstr>
      <vt:lpstr>Womens roles and rights</vt:lpstr>
      <vt:lpstr>Marie de france </vt:lpstr>
      <vt:lpstr>PowerPoint Presentation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</dc:title>
  <dc:creator>DANIEL A DUDLEY (133)</dc:creator>
  <cp:lastModifiedBy>DANIEL A DUDLEY (133)</cp:lastModifiedBy>
  <cp:revision>7</cp:revision>
  <dcterms:created xsi:type="dcterms:W3CDTF">2011-07-26T16:08:34Z</dcterms:created>
  <dcterms:modified xsi:type="dcterms:W3CDTF">2011-08-02T16:35:45Z</dcterms:modified>
</cp:coreProperties>
</file>