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808AAD-4C22-437F-8626-C0E6FA1904D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8C97B2-B619-49EA-8C70-C9AC24FCF36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AAD-4C22-437F-8626-C0E6FA1904D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7B2-B619-49EA-8C70-C9AC24FCF36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AAD-4C22-437F-8626-C0E6FA1904D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7B2-B619-49EA-8C70-C9AC24FCF36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AAD-4C22-437F-8626-C0E6FA1904D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7B2-B619-49EA-8C70-C9AC24FCF3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AAD-4C22-437F-8626-C0E6FA1904D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7B2-B619-49EA-8C70-C9AC24FCF3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AAD-4C22-437F-8626-C0E6FA1904D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7B2-B619-49EA-8C70-C9AC24FCF3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AAD-4C22-437F-8626-C0E6FA1904D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7B2-B619-49EA-8C70-C9AC24FCF36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AAD-4C22-437F-8626-C0E6FA1904D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7B2-B619-49EA-8C70-C9AC24FCF36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AAD-4C22-437F-8626-C0E6FA1904D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7B2-B619-49EA-8C70-C9AC24FCF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AAD-4C22-437F-8626-C0E6FA1904D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7B2-B619-49EA-8C70-C9AC24FCF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AAD-4C22-437F-8626-C0E6FA1904D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97B2-B619-49EA-8C70-C9AC24FCF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08AAD-4C22-437F-8626-C0E6FA1904D6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8C97B2-B619-49EA-8C70-C9AC24FCF3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Sarah Basham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7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Awarded several pensions for his services to the Crown</a:t>
            </a:r>
          </a:p>
          <a:p>
            <a:r>
              <a:rPr lang="en-US" dirty="0" smtClean="0"/>
              <a:t>Granted the promise of a daily pitcher of wine</a:t>
            </a:r>
          </a:p>
          <a:p>
            <a:r>
              <a:rPr lang="en-US" dirty="0" smtClean="0"/>
              <a:t>Appointed justice of the peace in the county of Kent</a:t>
            </a:r>
          </a:p>
          <a:p>
            <a:r>
              <a:rPr lang="en-US" dirty="0" smtClean="0"/>
              <a:t>Member of Parliament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cont.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2552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47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Canterbury Tales</a:t>
            </a:r>
          </a:p>
          <a:p>
            <a:r>
              <a:rPr lang="en-US" dirty="0" smtClean="0"/>
              <a:t>The Book of the Duchess</a:t>
            </a:r>
          </a:p>
          <a:p>
            <a:r>
              <a:rPr lang="en-US" dirty="0" smtClean="0"/>
              <a:t>House of Fame</a:t>
            </a:r>
          </a:p>
          <a:p>
            <a:r>
              <a:rPr lang="en-US" dirty="0" smtClean="0"/>
              <a:t>Legend of Good Women</a:t>
            </a:r>
          </a:p>
          <a:p>
            <a:r>
              <a:rPr lang="en-US" dirty="0"/>
              <a:t>Troilus and </a:t>
            </a:r>
            <a:r>
              <a:rPr lang="en-US" dirty="0" smtClean="0"/>
              <a:t>Criseyde</a:t>
            </a:r>
          </a:p>
          <a:p>
            <a:r>
              <a:rPr lang="en-US" dirty="0" err="1" smtClean="0"/>
              <a:t>Anelida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Arcite</a:t>
            </a:r>
            <a:endParaRPr lang="en-US" dirty="0" smtClean="0"/>
          </a:p>
          <a:p>
            <a:r>
              <a:rPr lang="en-US" dirty="0"/>
              <a:t>Treatise on the Astrolabe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Writings by </a:t>
            </a:r>
            <a:br>
              <a:rPr lang="en-US" dirty="0" smtClean="0"/>
            </a:br>
            <a:r>
              <a:rPr lang="en-US" dirty="0" smtClean="0"/>
              <a:t>Geoffrey Chaucer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048001" cy="302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33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774">
            <a:off x="4724400" y="3657600"/>
            <a:ext cx="3809206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 an army across the English Channel to seize the throne</a:t>
            </a:r>
          </a:p>
          <a:p>
            <a:r>
              <a:rPr lang="en-US" dirty="0" smtClean="0"/>
              <a:t>Norman and Anglo-Saxon culture in England</a:t>
            </a:r>
          </a:p>
          <a:p>
            <a:r>
              <a:rPr lang="en-US" dirty="0" smtClean="0"/>
              <a:t>Brought Feudalism to England</a:t>
            </a:r>
          </a:p>
          <a:p>
            <a:r>
              <a:rPr lang="en-US" dirty="0" smtClean="0"/>
              <a:t>Taxed based on ownership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the Conqueror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9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69630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Social, caste, property, and military system</a:t>
            </a:r>
          </a:p>
          <a:p>
            <a:r>
              <a:rPr lang="en-US" dirty="0" smtClean="0"/>
              <a:t>God is supreme overlord</a:t>
            </a:r>
          </a:p>
          <a:p>
            <a:r>
              <a:rPr lang="en-US" dirty="0" smtClean="0"/>
              <a:t>King held divine rights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2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4238625" cy="320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boys trained as special homes to be knights</a:t>
            </a:r>
          </a:p>
          <a:p>
            <a:r>
              <a:rPr lang="en-US" dirty="0" smtClean="0"/>
              <a:t>Very strict rules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6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rights</a:t>
            </a:r>
          </a:p>
          <a:p>
            <a:r>
              <a:rPr lang="en-US" dirty="0" smtClean="0"/>
              <a:t>Worked in fields</a:t>
            </a:r>
          </a:p>
          <a:p>
            <a:r>
              <a:rPr lang="en-US" dirty="0" smtClean="0"/>
              <a:t>Objects of possession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0850"/>
            <a:ext cx="2857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1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Bubonic plague</a:t>
            </a:r>
          </a:p>
          <a:p>
            <a:r>
              <a:rPr lang="en-US" dirty="0" smtClean="0"/>
              <a:t>Wiped out 1/3 of the population</a:t>
            </a:r>
          </a:p>
          <a:p>
            <a:r>
              <a:rPr lang="en-US" dirty="0" smtClean="0"/>
              <a:t>No cure</a:t>
            </a:r>
          </a:p>
          <a:p>
            <a:r>
              <a:rPr lang="en-US" dirty="0" smtClean="0"/>
              <a:t>Spread by fleas on rats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death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1019"/>
            <a:ext cx="2895600" cy="404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26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1343-1400</a:t>
            </a:r>
          </a:p>
          <a:p>
            <a:r>
              <a:rPr lang="en-US" dirty="0" smtClean="0"/>
              <a:t>“Father of English poetry”</a:t>
            </a:r>
          </a:p>
          <a:p>
            <a:r>
              <a:rPr lang="en-US" dirty="0" smtClean="0"/>
              <a:t>Wrote in the vernacular, which is the everyday language spoken in London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Geoffrey Chaucer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378041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5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Father was a wine merchant</a:t>
            </a:r>
          </a:p>
          <a:p>
            <a:r>
              <a:rPr lang="en-US" dirty="0" smtClean="0"/>
              <a:t>Chaucer read many books</a:t>
            </a:r>
          </a:p>
          <a:p>
            <a:r>
              <a:rPr lang="en-US" dirty="0" smtClean="0"/>
              <a:t>Had legal training</a:t>
            </a:r>
          </a:p>
          <a:p>
            <a:r>
              <a:rPr lang="en-US" dirty="0" smtClean="0"/>
              <a:t>Had the finest training in good manners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Life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31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contributed ransom to free him from France during the Hundred Years’ War</a:t>
            </a:r>
          </a:p>
          <a:p>
            <a:r>
              <a:rPr lang="en-US" dirty="0" smtClean="0"/>
              <a:t>Married and had two children</a:t>
            </a:r>
          </a:p>
          <a:p>
            <a:r>
              <a:rPr lang="en-US" dirty="0" smtClean="0"/>
              <a:t>Sent to Europe as the king’s ambassador many times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1893280" cy="266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26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63</TotalTime>
  <Words>224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Middle Ages</vt:lpstr>
      <vt:lpstr>William the Conqueror</vt:lpstr>
      <vt:lpstr>Feudalism</vt:lpstr>
      <vt:lpstr>Knights </vt:lpstr>
      <vt:lpstr>Women </vt:lpstr>
      <vt:lpstr>Black death </vt:lpstr>
      <vt:lpstr>Geoffrey Chaucer</vt:lpstr>
      <vt:lpstr>Early Life</vt:lpstr>
      <vt:lpstr>Achievements</vt:lpstr>
      <vt:lpstr>Achievements cont.</vt:lpstr>
      <vt:lpstr>Writings by  Geoffrey Chaucer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Ages</dc:title>
  <dc:creator>SARAH V BASHAM (720)</dc:creator>
  <cp:lastModifiedBy>SARAH V BASHAM (720)</cp:lastModifiedBy>
  <cp:revision>7</cp:revision>
  <dcterms:created xsi:type="dcterms:W3CDTF">2011-07-25T14:48:27Z</dcterms:created>
  <dcterms:modified xsi:type="dcterms:W3CDTF">2011-07-26T16:07:18Z</dcterms:modified>
</cp:coreProperties>
</file>