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63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0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0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7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9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2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  <a14:imgEffect>
                      <a14:sharpenSoften amount="29000"/>
                    </a14:imgEffect>
                    <a14:imgEffect>
                      <a14:colorTemperature colorTemp="8750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1686-5A2F-4062-A2AA-82824A45F848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32EF-650B-432A-B315-BB14936D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1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ide Latin" pitchFamily="18" charset="0"/>
              </a:rPr>
              <a:t>Middle Ages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Wide Lati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715000"/>
            <a:ext cx="8686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BY: Courtney Cain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9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Dante’s most famous work is </a:t>
            </a:r>
            <a:r>
              <a:rPr lang="en-US" i="1" dirty="0" smtClean="0"/>
              <a:t>The Divine Comedy.</a:t>
            </a:r>
            <a:endParaRPr lang="en-US" dirty="0" smtClean="0"/>
          </a:p>
          <a:p>
            <a:r>
              <a:rPr lang="en-US" dirty="0" smtClean="0"/>
              <a:t>It is divided into 3 parts; </a:t>
            </a:r>
            <a:r>
              <a:rPr lang="en-US" i="1" dirty="0" smtClean="0"/>
              <a:t>Inferno, Purgatorio, </a:t>
            </a:r>
            <a:r>
              <a:rPr lang="en-US" dirty="0" smtClean="0"/>
              <a:t>and </a:t>
            </a:r>
            <a:r>
              <a:rPr lang="en-US" i="1" dirty="0" smtClean="0"/>
              <a:t>Paradiso. </a:t>
            </a:r>
          </a:p>
          <a:p>
            <a:r>
              <a:rPr lang="en-US" dirty="0" smtClean="0"/>
              <a:t>Each part is divided into 33 cantos.</a:t>
            </a:r>
          </a:p>
          <a:p>
            <a:r>
              <a:rPr lang="en-US" dirty="0" smtClean="0"/>
              <a:t>The number 3 is very prominent because it was though to be the holy number because of the trinity (Father, Son and Holy Spirit).</a:t>
            </a:r>
          </a:p>
          <a:p>
            <a:r>
              <a:rPr lang="en-US" dirty="0" smtClean="0"/>
              <a:t>The epic poem is about Dante’s journey through hell and purgatory to ultimately reached his beloved Beatrice in Paradise.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52400"/>
            <a:ext cx="8437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Dante is known as the supreme poet in Italy.</a:t>
            </a:r>
          </a:p>
          <a:p>
            <a:r>
              <a:rPr lang="en-US" dirty="0"/>
              <a:t>Dante, along with Petrarch and Boccaccio are known as "the three fountains" or "the three crowns".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437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4078" y="304800"/>
            <a:ext cx="7454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Wide Latin" pitchFamily="18" charset="0"/>
              </a:rPr>
              <a:t>Works Cited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600200"/>
            <a:ext cx="749317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itchFamily="18" charset="0"/>
              </a:rPr>
              <a:t>THE END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knight in shining armor was the main symbol of the period.</a:t>
            </a:r>
          </a:p>
          <a:p>
            <a:r>
              <a:rPr lang="en-US" dirty="0" smtClean="0"/>
              <a:t>After the 100 years war, the symbol shifted from the knight to a yeoman with a bow.</a:t>
            </a:r>
          </a:p>
          <a:p>
            <a:r>
              <a:rPr lang="en-US" dirty="0" smtClean="0"/>
              <a:t>Knights were warriors who were trained from childhood and followed the code of chivalry, which is individual training and service to others.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5790" y="152400"/>
            <a:ext cx="59939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Wide Latin" pitchFamily="18" charset="0"/>
              </a:rPr>
              <a:t>Knights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king was the leader of the general public, but there were other people in charge of other things.</a:t>
            </a:r>
          </a:p>
          <a:p>
            <a:r>
              <a:rPr lang="en-US" dirty="0" smtClean="0"/>
              <a:t>The pope was in charge of the church and ultimately held the most power.</a:t>
            </a:r>
          </a:p>
          <a:p>
            <a:r>
              <a:rPr lang="en-US" dirty="0" smtClean="0"/>
              <a:t>Lords were in charge of feudal territory and below them were the tenants of the area.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5798" y="304800"/>
            <a:ext cx="64524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Wide Latin" pitchFamily="18" charset="0"/>
              </a:rPr>
              <a:t>POWER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John was forced to sign the Magna Carta.</a:t>
            </a:r>
          </a:p>
          <a:p>
            <a:r>
              <a:rPr lang="en-US" dirty="0" smtClean="0"/>
              <a:t>It was constructed by aristocrats for aristocrats and really did little for the “common” man.</a:t>
            </a:r>
          </a:p>
          <a:p>
            <a:r>
              <a:rPr lang="en-US" dirty="0" smtClean="0"/>
              <a:t>It challenges the authority of the king and lets more power lie with the people.</a:t>
            </a:r>
          </a:p>
          <a:p>
            <a:r>
              <a:rPr lang="en-US" dirty="0" smtClean="0"/>
              <a:t>It is the basis for the English Constitution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138" y="0"/>
            <a:ext cx="90478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Wide Latin" pitchFamily="18" charset="0"/>
              </a:rPr>
              <a:t>Power and the magna carta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4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feudal system was a strict caste system for ordering society around relationships that derived from the holding of land in exchange for service or labor.</a:t>
            </a:r>
          </a:p>
          <a:p>
            <a:r>
              <a:rPr lang="en-US" dirty="0" smtClean="0"/>
              <a:t>God was the </a:t>
            </a:r>
            <a:r>
              <a:rPr lang="en-US" i="1" dirty="0" smtClean="0"/>
              <a:t>supreme</a:t>
            </a:r>
            <a:r>
              <a:rPr lang="en-US" dirty="0" smtClean="0"/>
              <a:t> overlord of the feudal system and they were all working to please God.</a:t>
            </a:r>
          </a:p>
          <a:p>
            <a:r>
              <a:rPr lang="en-US" dirty="0" smtClean="0"/>
              <a:t>The feudal system influence life, art and literature.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319"/>
            <a:ext cx="9067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Wide Latin" pitchFamily="18" charset="0"/>
              </a:rPr>
              <a:t>The Feudal System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Feudalism was divided between lords, vassals and serfs.</a:t>
            </a:r>
          </a:p>
          <a:p>
            <a:r>
              <a:rPr lang="en-US" dirty="0" smtClean="0"/>
              <a:t>The lords were nobility who held some amount of land.</a:t>
            </a:r>
          </a:p>
          <a:p>
            <a:r>
              <a:rPr lang="en-US" dirty="0" smtClean="0"/>
              <a:t>The vassals were granted land by the lords and had to provide some sort of service to the lord in exchange for land and protection.</a:t>
            </a:r>
          </a:p>
          <a:p>
            <a:r>
              <a:rPr lang="en-US" dirty="0" smtClean="0"/>
              <a:t>Serfs were no more than peasants and were basically just slaves.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0"/>
            <a:ext cx="83004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Wide Latin" pitchFamily="18" charset="0"/>
              </a:rPr>
              <a:t>Feudalism Continued…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on May/June </a:t>
            </a:r>
            <a:r>
              <a:rPr lang="en-US" dirty="0"/>
              <a:t>c.1265 </a:t>
            </a:r>
            <a:r>
              <a:rPr lang="en-US" dirty="0" smtClean="0"/>
              <a:t>and died on </a:t>
            </a:r>
            <a:r>
              <a:rPr lang="en-US" dirty="0"/>
              <a:t>September 14, </a:t>
            </a:r>
            <a:r>
              <a:rPr lang="en-US" dirty="0" smtClean="0"/>
              <a:t>1321.</a:t>
            </a:r>
          </a:p>
          <a:p>
            <a:r>
              <a:rPr lang="en-US" dirty="0" smtClean="0"/>
              <a:t>Born in Florence, Italy.</a:t>
            </a:r>
          </a:p>
          <a:p>
            <a:r>
              <a:rPr lang="en-US" dirty="0" smtClean="0"/>
              <a:t>Respected </a:t>
            </a:r>
            <a:r>
              <a:rPr lang="en-US" dirty="0"/>
              <a:t>I</a:t>
            </a:r>
            <a:r>
              <a:rPr lang="en-US" dirty="0" smtClean="0"/>
              <a:t>talian poet of the middle ages.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76200"/>
            <a:ext cx="84363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Wide Latin" pitchFamily="18" charset="0"/>
              </a:rPr>
              <a:t>Dante Alighieri </a:t>
            </a:r>
            <a:endParaRPr lang="en-US" sz="4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age of 12, he was arranged to be married to a woman named </a:t>
            </a:r>
            <a:r>
              <a:rPr lang="it-IT" dirty="0"/>
              <a:t>Gemma di Manetto </a:t>
            </a:r>
            <a:r>
              <a:rPr lang="it-IT" dirty="0" smtClean="0"/>
              <a:t>Donati who was the </a:t>
            </a:r>
            <a:r>
              <a:rPr lang="it-IT" dirty="0"/>
              <a:t>daughter of Manetto </a:t>
            </a:r>
            <a:r>
              <a:rPr lang="it-IT" dirty="0" smtClean="0"/>
              <a:t>Donati. </a:t>
            </a:r>
            <a:endParaRPr lang="it-IT" dirty="0"/>
          </a:p>
          <a:p>
            <a:r>
              <a:rPr lang="it-IT" dirty="0" smtClean="0"/>
              <a:t>The Donati family was a very powerful Italian family of the age, so, it was most likely a politcal move for the families involved.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963"/>
            <a:ext cx="8437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4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Dante was 9 years old he met a girl </a:t>
            </a:r>
            <a:r>
              <a:rPr lang="en-US" dirty="0"/>
              <a:t>named Beatrice </a:t>
            </a:r>
            <a:r>
              <a:rPr lang="en-US" dirty="0" smtClean="0"/>
              <a:t>Portinari and fell in love with her.</a:t>
            </a:r>
          </a:p>
          <a:p>
            <a:r>
              <a:rPr lang="en-US" dirty="0" smtClean="0"/>
              <a:t>He features Beatrice in a good deal of his poems and sonnets, but never his  own wife.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2" y="46037"/>
            <a:ext cx="8437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532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L CAIN (100)</dc:creator>
  <cp:lastModifiedBy>COURTNEY L CAIN (100)</cp:lastModifiedBy>
  <cp:revision>10</cp:revision>
  <dcterms:created xsi:type="dcterms:W3CDTF">2011-07-25T14:47:19Z</dcterms:created>
  <dcterms:modified xsi:type="dcterms:W3CDTF">2011-07-26T16:43:21Z</dcterms:modified>
</cp:coreProperties>
</file>