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0" r:id="rId15"/>
    <p:sldId id="269" r:id="rId16"/>
    <p:sldId id="25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090D6A2-853B-4475-B3C3-A259AFE69FCC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8F882B-7F55-4182-BBE1-7D1BCA110A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D6A2-853B-4475-B3C3-A259AFE69FCC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882B-7F55-4182-BBE1-7D1BCA110A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090D6A2-853B-4475-B3C3-A259AFE69FCC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98F882B-7F55-4182-BBE1-7D1BCA110A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D6A2-853B-4475-B3C3-A259AFE69FCC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8F882B-7F55-4182-BBE1-7D1BCA110A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D6A2-853B-4475-B3C3-A259AFE69FCC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98F882B-7F55-4182-BBE1-7D1BCA110A6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090D6A2-853B-4475-B3C3-A259AFE69FCC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98F882B-7F55-4182-BBE1-7D1BCA110A6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090D6A2-853B-4475-B3C3-A259AFE69FCC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98F882B-7F55-4182-BBE1-7D1BCA110A6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D6A2-853B-4475-B3C3-A259AFE69FCC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8F882B-7F55-4182-BBE1-7D1BCA110A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D6A2-853B-4475-B3C3-A259AFE69FCC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8F882B-7F55-4182-BBE1-7D1BCA110A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D6A2-853B-4475-B3C3-A259AFE69FCC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8F882B-7F55-4182-BBE1-7D1BCA110A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090D6A2-853B-4475-B3C3-A259AFE69FCC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98F882B-7F55-4182-BBE1-7D1BCA110A6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090D6A2-853B-4475-B3C3-A259AFE69FCC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8F882B-7F55-4182-BBE1-7D1BCA110A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if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if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layoutcodez.net/personalized/google/sv9hJAb5l8lEZn16zJI6EXPG4Jyupr.jpg&amp;imgrefurl=http://www.layoutcodez.net/myspacelayouts/layouts/nike-symbol/&amp;usg=__qnxpbiL2LCi48I3VCe7cjDAO0SU=&amp;h=450&amp;w=660&amp;sz=13&amp;hl=en&amp;start=3&amp;zoom=1&amp;tbnid=V-pYmg6uBzYH6M:&amp;tbnh=94&amp;tbnw=138&amp;ei=3WQ9T6bcLuXV0QHQqPHwBw&amp;prev=/search?q=nike+symbol&amp;um=1&amp;hl=en&amp;safe=active&amp;sa=N&amp;rls=com.microsoft:en-us&amp;ie=UTF-8&amp;oe=UTF-8&amp;tbm=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://www.google.com/imgres?imgurl=http://edibleapple.com/wp-content/uploads/2009/04/apple_rainbow_logo.jpeg&amp;imgrefurl=http://www.edibleapple.com/2009/04/20/the-evolution-and-history-of-the-apple-logo/&amp;usg=__b_Kpkud0DSeU3teFRIkkB7-emE8=&amp;h=333&amp;w=300&amp;sz=15&amp;hl=en&amp;start=1&amp;zoom=1&amp;tbnid=HKi3sp-r-ILNMM:&amp;tbnh=119&amp;tbnw=107&amp;ei=I2U9T9vRPMfh0QGb1cykBw&amp;prev=/search?q=apple+logo&amp;um=1&amp;hl=en&amp;safe=active&amp;sa=N&amp;rls=com.microsoft:en-us&amp;biw=1024&amp;bih=587&amp;ie=UTF-8&amp;oe=UTF-8&amp;tbm=isch&amp;um=1&amp;itbs=1" TargetMode="Externa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Logos &amp; Letterhead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Global Connections Seminar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19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for a Logo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A logo should work for all necessary applications.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Packaging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Stationery (letterhead, business card, envelope)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Signage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Advertisements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Clothing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Posters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Shopping bags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Menus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Forms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Covers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4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340352" cy="4495800"/>
          </a:xfrm>
        </p:spPr>
        <p:txBody>
          <a:bodyPr/>
          <a:lstStyle/>
          <a:p>
            <a:r>
              <a:rPr lang="en-US" dirty="0"/>
              <a:t>A staple of any visual identity is stationery/letterhead. </a:t>
            </a:r>
          </a:p>
          <a:p>
            <a:r>
              <a:rPr lang="en-US" dirty="0"/>
              <a:t>Most designers position information at the head, or top, of the page, which is why we call it letterhead.</a:t>
            </a:r>
          </a:p>
          <a:p>
            <a:endParaRPr lang="en-US" dirty="0"/>
          </a:p>
        </p:txBody>
      </p:sp>
      <p:pic>
        <p:nvPicPr>
          <p:cNvPr id="4" name="Picture 3" descr="06-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971800"/>
            <a:ext cx="3276600" cy="350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427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Font &amp;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Choosing a font </a:t>
            </a:r>
            <a:r>
              <a:rPr lang="en-US" sz="2800" dirty="0" smtClean="0"/>
              <a:t>and color for </a:t>
            </a:r>
            <a:r>
              <a:rPr lang="en-US" sz="2800" dirty="0"/>
              <a:t>a </a:t>
            </a:r>
            <a:r>
              <a:rPr lang="en-US" sz="2800" dirty="0" smtClean="0"/>
              <a:t>logo/letterhead </a:t>
            </a:r>
            <a:r>
              <a:rPr lang="en-US" sz="2800" dirty="0"/>
              <a:t>should be based on:</a:t>
            </a:r>
          </a:p>
          <a:p>
            <a:pPr lvl="1"/>
            <a:r>
              <a:rPr lang="en-US" sz="2400" dirty="0"/>
              <a:t>Both form and expression </a:t>
            </a:r>
          </a:p>
          <a:p>
            <a:pPr lvl="1"/>
            <a:r>
              <a:rPr lang="en-US" sz="2400" dirty="0" smtClean="0"/>
              <a:t>Meaning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98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Kate\Resume - Katherine Snyder.t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418" b="83167"/>
          <a:stretch/>
        </p:blipFill>
        <p:spPr bwMode="auto">
          <a:xfrm>
            <a:off x="4343400" y="1905000"/>
            <a:ext cx="3596201" cy="28401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:\Kate\Resume - Katherine Snyder.t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6" r="72418" b="83167"/>
          <a:stretch/>
        </p:blipFill>
        <p:spPr bwMode="auto">
          <a:xfrm>
            <a:off x="1556346" y="1981200"/>
            <a:ext cx="1948854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55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191000" y="1717883"/>
            <a:ext cx="4005704" cy="3256056"/>
            <a:chOff x="4572000" y="3068782"/>
            <a:chExt cx="4005704" cy="3256056"/>
          </a:xfrm>
        </p:grpSpPr>
        <p:pic>
          <p:nvPicPr>
            <p:cNvPr id="13" name="Picture 2" descr="E:\Kate\Resume - Katherine Snyder.t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2418" b="83167"/>
            <a:stretch/>
          </p:blipFill>
          <p:spPr bwMode="auto">
            <a:xfrm>
              <a:off x="4648199" y="3068782"/>
              <a:ext cx="3929505" cy="3103418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4572000" y="4724400"/>
              <a:ext cx="1828800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4633 B Coronet Ave</a:t>
              </a:r>
            </a:p>
            <a:p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Virginia Beach, VA 23455</a:t>
              </a:r>
            </a:p>
            <a:p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757.555.5555</a:t>
              </a:r>
            </a:p>
            <a:p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sng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katherine.snyder</a:t>
              </a:r>
              <a:r>
                <a:rPr kumimoji="0" lang="en-US" sz="1400" b="0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@ vbschools.com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algn="r"/>
              <a:endParaRPr lang="en-US" sz="1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90600" y="1295400"/>
            <a:ext cx="2514600" cy="4101022"/>
            <a:chOff x="495300" y="1066800"/>
            <a:chExt cx="2514600" cy="4101022"/>
          </a:xfrm>
        </p:grpSpPr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495300" y="3942272"/>
              <a:ext cx="2514600" cy="1225550"/>
            </a:xfrm>
            <a:prstGeom prst="rect">
              <a:avLst/>
            </a:prstGeom>
            <a:solidFill>
              <a:srgbClr val="FFFFFF"/>
            </a:solidFill>
            <a:ln w="1905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4633 B Coronet Ave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Virginia Beach, VA 23455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757.555.5555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katherine.snyder@vbschools.com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Picture 2" descr="E:\Kate\Resume - Katherine Snyder.t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127" t="2060" r="72261" b="82803"/>
            <a:stretch/>
          </p:blipFill>
          <p:spPr bwMode="auto">
            <a:xfrm>
              <a:off x="495300" y="1066800"/>
              <a:ext cx="2514600" cy="28754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495300" y="1066800"/>
              <a:ext cx="2514600" cy="4101022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9259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1981200"/>
            <a:ext cx="7439025" cy="1933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49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Using MS Publisher…</a:t>
            </a:r>
          </a:p>
          <a:p>
            <a:pPr lvl="1"/>
            <a:r>
              <a:rPr lang="en-US" sz="2400" dirty="0" smtClean="0"/>
              <a:t>Create </a:t>
            </a:r>
            <a:r>
              <a:rPr lang="en-US" sz="2400" dirty="0"/>
              <a:t>three logo designs using your name.  </a:t>
            </a:r>
            <a:endParaRPr lang="en-US" sz="2400" dirty="0" smtClean="0"/>
          </a:p>
          <a:p>
            <a:pPr lvl="1"/>
            <a:r>
              <a:rPr lang="en-US" sz="2400" dirty="0" smtClean="0"/>
              <a:t>Create </a:t>
            </a:r>
            <a:r>
              <a:rPr lang="en-US" sz="2400" dirty="0"/>
              <a:t>one letterhead design on an 8.5 X 11 sheet of paper using one of the three logos you designed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Your logo should be multi-purposeful; you will be required to use it on </a:t>
            </a:r>
            <a:r>
              <a:rPr lang="en-US" sz="2400" smtClean="0"/>
              <a:t>your website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989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logo?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logo is a unique identifying symbol.</a:t>
            </a:r>
          </a:p>
          <a:p>
            <a:r>
              <a:rPr lang="en-US" dirty="0"/>
              <a:t>A logo also is called a </a:t>
            </a:r>
            <a:r>
              <a:rPr lang="en-US" dirty="0" err="1"/>
              <a:t>brandmark</a:t>
            </a:r>
            <a:r>
              <a:rPr lang="en-US" dirty="0"/>
              <a:t>, mark, identifier, logotype, or trademark.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1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Logos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807361"/>
            <a:ext cx="3638757" cy="4051437"/>
          </a:xfrm>
        </p:spPr>
        <p:txBody>
          <a:bodyPr/>
          <a:lstStyle/>
          <a:p>
            <a:r>
              <a:rPr lang="en-US" sz="2600" dirty="0"/>
              <a:t>Logos can take the form of a </a:t>
            </a:r>
            <a:r>
              <a:rPr lang="en-US" sz="2600" dirty="0" err="1"/>
              <a:t>wordmark</a:t>
            </a:r>
            <a:r>
              <a:rPr lang="en-US" sz="2600" dirty="0"/>
              <a:t>.</a:t>
            </a:r>
          </a:p>
          <a:p>
            <a:pPr lvl="1"/>
            <a:r>
              <a:rPr lang="en-US" sz="2400" dirty="0" err="1"/>
              <a:t>Wordmark</a:t>
            </a:r>
            <a:r>
              <a:rPr lang="en-US" sz="2400" dirty="0"/>
              <a:t> (also called logotype) is the name spelled out in unique typography or lettering</a:t>
            </a:r>
            <a:endParaRPr lang="en-US" dirty="0"/>
          </a:p>
        </p:txBody>
      </p:sp>
      <p:pic>
        <p:nvPicPr>
          <p:cNvPr id="4" name="Picture 3" descr="06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49582"/>
            <a:ext cx="3808413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0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Logos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07361"/>
            <a:ext cx="3333957" cy="4051437"/>
          </a:xfrm>
        </p:spPr>
        <p:txBody>
          <a:bodyPr>
            <a:normAutofit/>
          </a:bodyPr>
          <a:lstStyle/>
          <a:p>
            <a:r>
              <a:rPr lang="en-US" sz="2800" dirty="0"/>
              <a:t>Logos can take the form of a </a:t>
            </a:r>
            <a:r>
              <a:rPr lang="en-US" sz="2800" dirty="0" err="1"/>
              <a:t>lettermark</a:t>
            </a:r>
            <a:r>
              <a:rPr lang="en-US" sz="2800" dirty="0"/>
              <a:t>.</a:t>
            </a:r>
          </a:p>
          <a:p>
            <a:pPr lvl="1"/>
            <a:r>
              <a:rPr lang="en-US" sz="2400" dirty="0"/>
              <a:t>The logo is created using the initials of the brand name.</a:t>
            </a:r>
          </a:p>
        </p:txBody>
      </p:sp>
      <p:pic>
        <p:nvPicPr>
          <p:cNvPr id="4" name="Picture 3" descr="06-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078470"/>
            <a:ext cx="4265613" cy="267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5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Logos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Logos can take the form of a symbol mark -- an abstract or non-representational visual or a pictorial visual.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An abstract symbol mark is a representational visual with an emphasis on the intrinsic form, an extraction relating to a real object modified with an abstract emphasis</a:t>
            </a:r>
            <a:endParaRPr lang="en-US" dirty="0"/>
          </a:p>
        </p:txBody>
      </p:sp>
      <p:pic>
        <p:nvPicPr>
          <p:cNvPr id="4" name="Picture 3" descr="06-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76400"/>
            <a:ext cx="28575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41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Logos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429000" cy="4525963"/>
          </a:xfrm>
        </p:spPr>
        <p:txBody>
          <a:bodyPr>
            <a:normAutofit/>
          </a:bodyPr>
          <a:lstStyle/>
          <a:p>
            <a:pPr marL="274320" lvl="1" indent="-274320"/>
            <a:r>
              <a:rPr lang="en-US" sz="2400" dirty="0"/>
              <a:t>A non-representational or non-objective symbol mark is a visual which is a non-pictorial visual that symbolizes the brand or social cause, one that does not relate to a person, place, activity, or an identifiable object.</a:t>
            </a:r>
          </a:p>
          <a:p>
            <a:endParaRPr lang="en-US" dirty="0"/>
          </a:p>
        </p:txBody>
      </p:sp>
      <p:pic>
        <p:nvPicPr>
          <p:cNvPr id="5" name="Picture 4" descr="06-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25600"/>
            <a:ext cx="3771900" cy="36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58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Logos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-274320"/>
            <a:r>
              <a:rPr lang="en-US" sz="2400" dirty="0"/>
              <a:t>A pictorial symbol mark is a representational image that symbolizes the brand or social cause; it relates to an identifiable person, place, activity, or object.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4" name="Picture 3" descr="06-1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96493"/>
            <a:ext cx="1721551" cy="243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06-11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678" y="5244974"/>
            <a:ext cx="2984673" cy="100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06-11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798" y="3114417"/>
            <a:ext cx="1250929" cy="177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06-11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370" y="3097845"/>
            <a:ext cx="1989781" cy="171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252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Logos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Combination mark</a:t>
            </a:r>
          </a:p>
          <a:p>
            <a:pPr lvl="1"/>
            <a:r>
              <a:rPr lang="en-US" sz="2800" dirty="0"/>
              <a:t>A combination of words and symbols</a:t>
            </a:r>
          </a:p>
          <a:p>
            <a:endParaRPr lang="en-US" dirty="0"/>
          </a:p>
        </p:txBody>
      </p:sp>
      <p:pic>
        <p:nvPicPr>
          <p:cNvPr id="4" name="Picture 3" descr="06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95800"/>
            <a:ext cx="6705600" cy="143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95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Logos &amp; Visual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logo plays a key role in the visual identity of a brand, social organization, or company.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t0.gstatic.com/images?q=tbn:ANd9GcRbwZhK2sUpBBu0gE1kdZS601jt82tmp0R4piJ8DAbmzPCOwLEjBrhxz3_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61592"/>
            <a:ext cx="2438400" cy="1660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ngagesciences.com/wp-content/uploads/2011/01/mcdonalds-logo-608x4685.jpg?27476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54926"/>
            <a:ext cx="2434954" cy="1874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3.gstatic.com/images?q=tbn:ANd9GcRA0AQHXYI6cZj7Yb327FvvoHcwRAK7UV-Q9AZkOEXtU2CvfgZ80eSrE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525325"/>
            <a:ext cx="1019175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81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</TotalTime>
  <Words>411</Words>
  <Application>Microsoft Office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Logos &amp; Letterhead</vt:lpstr>
      <vt:lpstr>What is a logo?</vt:lpstr>
      <vt:lpstr>Types of Logos</vt:lpstr>
      <vt:lpstr>Types of Logos</vt:lpstr>
      <vt:lpstr>Types of Logos</vt:lpstr>
      <vt:lpstr>Types of Logos</vt:lpstr>
      <vt:lpstr>Types of Logos</vt:lpstr>
      <vt:lpstr>Types of Logos</vt:lpstr>
      <vt:lpstr>Logos &amp; Visual Identity</vt:lpstr>
      <vt:lpstr>Applications for a Logo</vt:lpstr>
      <vt:lpstr>Letterhead</vt:lpstr>
      <vt:lpstr>Choosing Font &amp; Color</vt:lpstr>
      <vt:lpstr>PowerPoint Presentation</vt:lpstr>
      <vt:lpstr>PowerPoint Presentation</vt:lpstr>
      <vt:lpstr>PowerPoint Presentation</vt:lpstr>
      <vt:lpstr>Assignment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Logos &amp; Letterhead</dc:title>
  <dc:creator>kesnyder</dc:creator>
  <cp:lastModifiedBy>Earl C. DeMott</cp:lastModifiedBy>
  <cp:revision>8</cp:revision>
  <dcterms:created xsi:type="dcterms:W3CDTF">2012-02-16T20:08:51Z</dcterms:created>
  <dcterms:modified xsi:type="dcterms:W3CDTF">2012-02-17T17:04:06Z</dcterms:modified>
</cp:coreProperties>
</file>