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6" r:id="rId5"/>
    <p:sldId id="257" r:id="rId6"/>
    <p:sldId id="258" r:id="rId7"/>
    <p:sldId id="264" r:id="rId8"/>
    <p:sldId id="265" r:id="rId9"/>
    <p:sldId id="268" r:id="rId10"/>
    <p:sldId id="269" r:id="rId11"/>
    <p:sldId id="270" r:id="rId12"/>
    <p:sldId id="271" r:id="rId13"/>
    <p:sldId id="272" r:id="rId14"/>
    <p:sldId id="266" r:id="rId15"/>
    <p:sldId id="260" r:id="rId16"/>
    <p:sldId id="262" r:id="rId17"/>
    <p:sldId id="261" r:id="rId18"/>
    <p:sldId id="263" r:id="rId19"/>
    <p:sldId id="267" r:id="rId20"/>
    <p:sldId id="273" r:id="rId21"/>
    <p:sldId id="274" r:id="rId22"/>
    <p:sldId id="275" r:id="rId23"/>
    <p:sldId id="276" r:id="rId24"/>
    <p:sldId id="277" r:id="rId25"/>
    <p:sldId id="25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11" autoAdjust="0"/>
    <p:restoredTop sz="94714" autoAdjust="0"/>
  </p:normalViewPr>
  <p:slideViewPr>
    <p:cSldViewPr>
      <p:cViewPr varScale="1">
        <p:scale>
          <a:sx n="83" d="100"/>
          <a:sy n="83" d="100"/>
        </p:scale>
        <p:origin x="-42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BF4771E-2AEF-4D4E-84C8-BD92682E29A2}" type="datetimeFigureOut">
              <a:rPr lang="en-US" smtClean="0"/>
              <a:pPr/>
              <a:t>10/18/2010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80ECCA8-861D-4505-9F47-6CA0AC4A30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F4771E-2AEF-4D4E-84C8-BD92682E29A2}"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ECCA8-861D-4505-9F47-6CA0AC4A30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F4771E-2AEF-4D4E-84C8-BD92682E29A2}"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ECCA8-861D-4505-9F47-6CA0AC4A30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BF4771E-2AEF-4D4E-84C8-BD92682E29A2}" type="datetimeFigureOut">
              <a:rPr lang="en-US" smtClean="0"/>
              <a:pPr/>
              <a:t>10/18/2010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80ECCA8-861D-4505-9F47-6CA0AC4A30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BF4771E-2AEF-4D4E-84C8-BD92682E29A2}" type="datetimeFigureOut">
              <a:rPr lang="en-US" smtClean="0"/>
              <a:pPr/>
              <a:t>10/18/2010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80ECCA8-861D-4505-9F47-6CA0AC4A30C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BF4771E-2AEF-4D4E-84C8-BD92682E29A2}" type="datetimeFigureOut">
              <a:rPr lang="en-US" smtClean="0"/>
              <a:pPr/>
              <a:t>10/18/2010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80ECCA8-861D-4505-9F47-6CA0AC4A30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BF4771E-2AEF-4D4E-84C8-BD92682E29A2}"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80ECCA8-861D-4505-9F47-6CA0AC4A30C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BF4771E-2AEF-4D4E-84C8-BD92682E29A2}" type="datetimeFigureOut">
              <a:rPr lang="en-US" smtClean="0"/>
              <a:pPr/>
              <a:t>10/18/2010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ECCA8-861D-4505-9F47-6CA0AC4A30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BF4771E-2AEF-4D4E-84C8-BD92682E29A2}" type="datetimeFigureOut">
              <a:rPr lang="en-US" smtClean="0"/>
              <a:pPr/>
              <a:t>10/18/2010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ECCA8-861D-4505-9F47-6CA0AC4A30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BF4771E-2AEF-4D4E-84C8-BD92682E29A2}" type="datetimeFigureOut">
              <a:rPr lang="en-US" smtClean="0"/>
              <a:pPr/>
              <a:t>10/18/2010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ECCA8-861D-4505-9F47-6CA0AC4A30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BF4771E-2AEF-4D4E-84C8-BD92682E29A2}"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80ECCA8-861D-4505-9F47-6CA0AC4A30C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BF4771E-2AEF-4D4E-84C8-BD92682E29A2}" type="datetimeFigureOut">
              <a:rPr lang="en-US" smtClean="0"/>
              <a:pPr/>
              <a:t>10/18/2010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80ECCA8-861D-4505-9F47-6CA0AC4A30C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Divisions_of_the_world_in_Islam#Dar_al-Islam" TargetMode="External"/><Relationship Id="rId2" Type="http://schemas.openxmlformats.org/officeDocument/2006/relationships/hyperlink" Target="http://www.mideastweb.org/Middle-East-Encyclopedia/dar-al-islam.htm" TargetMode="External"/><Relationship Id="rId1" Type="http://schemas.openxmlformats.org/officeDocument/2006/relationships/slideLayout" Target="../slideLayouts/slideLayout2.xml"/><Relationship Id="rId5" Type="http://schemas.openxmlformats.org/officeDocument/2006/relationships/hyperlink" Target="http://www.allaboutworldview.org/christian-theology.htm" TargetMode="External"/><Relationship Id="rId4" Type="http://schemas.openxmlformats.org/officeDocument/2006/relationships/hyperlink" Target="http://en.wikipedia.org/wiki/Christian_theolog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Dar al- Islam vs. Christian Theology</a:t>
            </a:r>
            <a:endParaRPr lang="en-US" dirty="0"/>
          </a:p>
        </p:txBody>
      </p:sp>
      <p:sp>
        <p:nvSpPr>
          <p:cNvPr id="3" name="Subtitle 2"/>
          <p:cNvSpPr>
            <a:spLocks noGrp="1"/>
          </p:cNvSpPr>
          <p:nvPr>
            <p:ph type="subTitle" idx="1"/>
          </p:nvPr>
        </p:nvSpPr>
        <p:spPr/>
        <p:txBody>
          <a:bodyPr/>
          <a:lstStyle/>
          <a:p>
            <a:r>
              <a:rPr lang="en-US" dirty="0" smtClean="0"/>
              <a:t>Brie Kordis and Jonathan Lazauskas present:</a:t>
            </a:r>
            <a:endParaRPr lang="en-US" dirty="0"/>
          </a:p>
        </p:txBody>
      </p:sp>
      <p:pic>
        <p:nvPicPr>
          <p:cNvPr id="16386" name="Picture 2" descr="http://lloydi.com/travel-writing/turkey/wallpaper/blue-mosque-1x7.jpg"/>
          <p:cNvPicPr>
            <a:picLocks noChangeAspect="1" noChangeArrowheads="1"/>
          </p:cNvPicPr>
          <p:nvPr/>
        </p:nvPicPr>
        <p:blipFill>
          <a:blip r:embed="rId2" cstate="print"/>
          <a:srcRect/>
          <a:stretch>
            <a:fillRect/>
          </a:stretch>
        </p:blipFill>
        <p:spPr bwMode="auto">
          <a:xfrm>
            <a:off x="457200" y="540592"/>
            <a:ext cx="3810000" cy="3450383"/>
          </a:xfrm>
          <a:prstGeom prst="rect">
            <a:avLst/>
          </a:prstGeom>
          <a:noFill/>
        </p:spPr>
      </p:pic>
      <p:pic>
        <p:nvPicPr>
          <p:cNvPr id="16388" name="Picture 4" descr="Wells Cathedral, Somerset, England"/>
          <p:cNvPicPr>
            <a:picLocks noChangeAspect="1" noChangeArrowheads="1"/>
          </p:cNvPicPr>
          <p:nvPr/>
        </p:nvPicPr>
        <p:blipFill>
          <a:blip r:embed="rId3" cstate="print"/>
          <a:srcRect/>
          <a:stretch>
            <a:fillRect/>
          </a:stretch>
        </p:blipFill>
        <p:spPr bwMode="auto">
          <a:xfrm>
            <a:off x="4724400" y="533400"/>
            <a:ext cx="4191000" cy="33909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 scale</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Dar al- Islam focuses on a smaller scale dealing with the immediate community of Muslims and views the rest to be a different group, Dar al-Harb. Christian Theology relates their interest to the whole world because they believe everything was influenced </a:t>
            </a:r>
            <a:r>
              <a:rPr lang="en-US" smtClean="0"/>
              <a:t>by their god</a:t>
            </a: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308848" cy="2362200"/>
          </a:xfrm>
        </p:spPr>
        <p:txBody>
          <a:bodyPr/>
          <a:lstStyle/>
          <a:p>
            <a:r>
              <a:rPr lang="en-US" dirty="0" smtClean="0"/>
              <a:t>Questions and Answers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smtClean="0"/>
              <a:t>Why is Dar al-</a:t>
            </a:r>
            <a:r>
              <a:rPr lang="en-US" sz="2600" dirty="0" err="1" smtClean="0"/>
              <a:t>islam</a:t>
            </a:r>
            <a:r>
              <a:rPr lang="en-US" sz="2600" dirty="0" smtClean="0"/>
              <a:t> not mentioned in the Qur’an? </a:t>
            </a:r>
            <a:endParaRPr lang="en-US" sz="2600" dirty="0"/>
          </a:p>
        </p:txBody>
      </p:sp>
      <p:sp>
        <p:nvSpPr>
          <p:cNvPr id="3" name="Content Placeholder 2"/>
          <p:cNvSpPr>
            <a:spLocks noGrp="1"/>
          </p:cNvSpPr>
          <p:nvPr>
            <p:ph idx="1"/>
          </p:nvPr>
        </p:nvSpPr>
        <p:spPr/>
        <p:txBody>
          <a:bodyPr/>
          <a:lstStyle/>
          <a:p>
            <a:pPr>
              <a:buFont typeface="Wingdings" pitchFamily="2" charset="2"/>
              <a:buChar char="v"/>
            </a:pPr>
            <a:r>
              <a:rPr lang="en-US" dirty="0" smtClean="0"/>
              <a:t>Dar al- Islam (House of Islam) is not mentioned in the Qur’an however, Dar as- Salam(House of Peace) is. Dar as- Salam is the name of paradise that the Qur’an speaks of and assures Muslim followers. Dar al- Islam was a theory and practice that was created later, approximately in the  late 13 or early 14 century by the Islamic theologian, logician, and scholar Ibn Taymiyyah. </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What does it take for a country to be considered dar al- Islam?</a:t>
            </a:r>
            <a:endParaRPr lang="en-US" sz="2000" dirty="0"/>
          </a:p>
        </p:txBody>
      </p:sp>
      <p:sp>
        <p:nvSpPr>
          <p:cNvPr id="3" name="Content Placeholder 2"/>
          <p:cNvSpPr>
            <a:spLocks noGrp="1"/>
          </p:cNvSpPr>
          <p:nvPr>
            <p:ph idx="1"/>
          </p:nvPr>
        </p:nvSpPr>
        <p:spPr/>
        <p:txBody>
          <a:bodyPr/>
          <a:lstStyle/>
          <a:p>
            <a:pPr>
              <a:buFont typeface="Wingdings" pitchFamily="2" charset="2"/>
              <a:buChar char="v"/>
            </a:pPr>
            <a:r>
              <a:rPr lang="en-US" dirty="0" smtClean="0"/>
              <a:t>Muslims must be able to enjoy peace and security with and within the country.</a:t>
            </a:r>
          </a:p>
          <a:p>
            <a:pPr>
              <a:buFont typeface="Wingdings" pitchFamily="2" charset="2"/>
              <a:buChar char="v"/>
            </a:pPr>
            <a:r>
              <a:rPr lang="en-US" dirty="0" smtClean="0"/>
              <a:t>The country has common borders with other Muslim countries.</a:t>
            </a:r>
          </a:p>
          <a:p>
            <a:pPr>
              <a:buFont typeface="Wingdings" pitchFamily="2" charset="2"/>
              <a:buChar char="v"/>
            </a:pPr>
            <a:r>
              <a:rPr lang="en-US" dirty="0" smtClean="0"/>
              <a:t>Abu Hanifa is the alleged creator of the requirements for a country to be known for Dar al- Islam.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30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Why is dar al- Islam sometimes referred to as dar as- salam?</a:t>
            </a:r>
            <a:endParaRPr lang="en-US" sz="2400" dirty="0"/>
          </a:p>
        </p:txBody>
      </p:sp>
      <p:sp>
        <p:nvSpPr>
          <p:cNvPr id="3" name="Content Placeholder 2"/>
          <p:cNvSpPr>
            <a:spLocks noGrp="1"/>
          </p:cNvSpPr>
          <p:nvPr>
            <p:ph idx="1"/>
          </p:nvPr>
        </p:nvSpPr>
        <p:spPr/>
        <p:txBody>
          <a:bodyPr/>
          <a:lstStyle/>
          <a:p>
            <a:pPr>
              <a:buFont typeface="Wingdings" pitchFamily="2" charset="2"/>
              <a:buChar char="v"/>
            </a:pPr>
            <a:r>
              <a:rPr lang="en-US" dirty="0" smtClean="0"/>
              <a:t>Dar as- Salam and Dar al- Islam although not interchangeable are indeed very similar. They both deal with the idea of freedom and peace. Dar as- Salam is typically associated with paradise as it is called in the Qur’an whereas Dar al-Islam focuses essentially on the freedom of practicing the Muslim religion safely. Both of these try to express a safe haven where Muslims can actively worship.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Why was dar al- Islam established?</a:t>
            </a:r>
            <a:endParaRPr lang="en-US" sz="2800" dirty="0"/>
          </a:p>
        </p:txBody>
      </p:sp>
      <p:sp>
        <p:nvSpPr>
          <p:cNvPr id="3" name="Content Placeholder 2"/>
          <p:cNvSpPr>
            <a:spLocks noGrp="1"/>
          </p:cNvSpPr>
          <p:nvPr>
            <p:ph idx="1"/>
          </p:nvPr>
        </p:nvSpPr>
        <p:spPr/>
        <p:txBody>
          <a:bodyPr/>
          <a:lstStyle/>
          <a:p>
            <a:r>
              <a:rPr lang="en-US" dirty="0" smtClean="0"/>
              <a:t>Ibn Taymiyyah put Dar al–Islam in the mainstream when he created a religious edict for the protection of Muslims when the Mongols continuously invaded lands where Muslims were predominant in the 13</a:t>
            </a:r>
            <a:r>
              <a:rPr lang="en-US" baseline="30000" dirty="0" smtClean="0"/>
              <a:t>th</a:t>
            </a:r>
            <a:r>
              <a:rPr lang="en-US" dirty="0" smtClean="0"/>
              <a:t> and 14</a:t>
            </a:r>
            <a:r>
              <a:rPr lang="en-US" baseline="30000" dirty="0" smtClean="0"/>
              <a:t>th</a:t>
            </a:r>
            <a:r>
              <a:rPr lang="en-US" dirty="0" smtClean="0"/>
              <a:t> centuries.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opposite of dar al- Islam?</a:t>
            </a:r>
            <a:endParaRPr lang="en-US" dirty="0"/>
          </a:p>
        </p:txBody>
      </p:sp>
      <p:sp>
        <p:nvSpPr>
          <p:cNvPr id="3" name="Content Placeholder 2"/>
          <p:cNvSpPr>
            <a:spLocks noGrp="1"/>
          </p:cNvSpPr>
          <p:nvPr>
            <p:ph idx="1"/>
          </p:nvPr>
        </p:nvSpPr>
        <p:spPr/>
        <p:txBody>
          <a:bodyPr/>
          <a:lstStyle/>
          <a:p>
            <a:r>
              <a:rPr lang="en-US" dirty="0" smtClean="0"/>
              <a:t>The opposite of Dar al–Islam is actually within the group of the other geo-political divisions; Dar al- Harb meaning “The House of War”. This division names the countries that are not under the power of Muslim law and therefore do not have a nonaggression peace treaty with Dar al- Islam and the countries pertaining to 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was god only proven through creation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v"/>
            </a:pPr>
            <a:r>
              <a:rPr lang="en-US" dirty="0" smtClean="0"/>
              <a:t>It was the only proof that existed at the time.</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was Christian theology inspired by the bible?</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It is a book of different accounts of ways god presented himself to his people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test do they use to prove that god exists?</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Analyzing, critiquing, and exegesis.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Divisions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v"/>
            </a:pPr>
            <a:r>
              <a:rPr lang="en-US" b="1" dirty="0" smtClean="0">
                <a:latin typeface="Times New Roman" pitchFamily="18" charset="0"/>
                <a:cs typeface="Times New Roman" pitchFamily="18" charset="0"/>
              </a:rPr>
              <a:t>Dar al-Islam: </a:t>
            </a:r>
            <a:r>
              <a:rPr lang="en-US" sz="2600" b="1" dirty="0" smtClean="0">
                <a:latin typeface="Times New Roman" pitchFamily="18" charset="0"/>
                <a:cs typeface="Times New Roman" pitchFamily="18" charset="0"/>
              </a:rPr>
              <a:t>“House of Islam” “House of Submission”</a:t>
            </a:r>
          </a:p>
          <a:p>
            <a:pPr>
              <a:buFont typeface="Wingdings" pitchFamily="2" charset="2"/>
              <a:buChar char="v"/>
            </a:pPr>
            <a:r>
              <a:rPr lang="en-US" dirty="0" smtClean="0">
                <a:latin typeface="Times New Roman" pitchFamily="18" charset="0"/>
                <a:cs typeface="Times New Roman" pitchFamily="18" charset="0"/>
              </a:rPr>
              <a:t>Dar as-Salam: “House of Peace”</a:t>
            </a:r>
          </a:p>
          <a:p>
            <a:pPr>
              <a:buFont typeface="Wingdings" pitchFamily="2" charset="2"/>
              <a:buChar char="v"/>
            </a:pPr>
            <a:r>
              <a:rPr lang="en-US" dirty="0" smtClean="0">
                <a:latin typeface="Times New Roman" pitchFamily="18" charset="0"/>
                <a:cs typeface="Times New Roman" pitchFamily="18" charset="0"/>
              </a:rPr>
              <a:t>Dar al-</a:t>
            </a:r>
            <a:r>
              <a:rPr lang="en-US" dirty="0" err="1" smtClean="0">
                <a:latin typeface="Times New Roman" pitchFamily="18" charset="0"/>
                <a:cs typeface="Times New Roman" pitchFamily="18" charset="0"/>
              </a:rPr>
              <a:t>Tawhid</a:t>
            </a:r>
            <a:r>
              <a:rPr lang="en-US" dirty="0" smtClean="0">
                <a:latin typeface="Times New Roman" pitchFamily="18" charset="0"/>
                <a:cs typeface="Times New Roman" pitchFamily="18" charset="0"/>
              </a:rPr>
              <a:t>: “House of Union”</a:t>
            </a:r>
          </a:p>
          <a:p>
            <a:pPr>
              <a:buFont typeface="Wingdings" pitchFamily="2" charset="2"/>
              <a:buChar char="v"/>
            </a:pPr>
            <a:r>
              <a:rPr lang="en-US" dirty="0" smtClean="0">
                <a:latin typeface="Times New Roman" pitchFamily="18" charset="0"/>
                <a:cs typeface="Times New Roman" pitchFamily="18" charset="0"/>
              </a:rPr>
              <a:t>Dar al-</a:t>
            </a:r>
            <a:r>
              <a:rPr lang="en-US" dirty="0" err="1" smtClean="0">
                <a:latin typeface="Times New Roman" pitchFamily="18" charset="0"/>
                <a:cs typeface="Times New Roman" pitchFamily="18" charset="0"/>
              </a:rPr>
              <a:t>Harb</a:t>
            </a:r>
            <a:r>
              <a:rPr lang="en-US" dirty="0" smtClean="0">
                <a:latin typeface="Times New Roman" pitchFamily="18" charset="0"/>
                <a:cs typeface="Times New Roman" pitchFamily="18" charset="0"/>
              </a:rPr>
              <a:t>: “House of War”</a:t>
            </a:r>
          </a:p>
          <a:p>
            <a:pPr>
              <a:buFont typeface="Wingdings" pitchFamily="2" charset="2"/>
              <a:buChar char="v"/>
            </a:pPr>
            <a:r>
              <a:rPr lang="en-US" dirty="0" smtClean="0">
                <a:latin typeface="Times New Roman" pitchFamily="18" charset="0"/>
                <a:cs typeface="Times New Roman" pitchFamily="18" charset="0"/>
              </a:rPr>
              <a:t>Dar al-</a:t>
            </a:r>
            <a:r>
              <a:rPr lang="en-US" dirty="0" err="1" smtClean="0">
                <a:latin typeface="Times New Roman" pitchFamily="18" charset="0"/>
                <a:cs typeface="Times New Roman" pitchFamily="18" charset="0"/>
              </a:rPr>
              <a:t>Kufr</a:t>
            </a:r>
            <a:r>
              <a:rPr lang="en-US" dirty="0" smtClean="0">
                <a:latin typeface="Times New Roman" pitchFamily="18" charset="0"/>
                <a:cs typeface="Times New Roman" pitchFamily="18" charset="0"/>
              </a:rPr>
              <a:t>: “House of Disbelief” </a:t>
            </a:r>
          </a:p>
          <a:p>
            <a:pPr>
              <a:buFont typeface="Wingdings" pitchFamily="2" charset="2"/>
              <a:buChar char="v"/>
            </a:pPr>
            <a:r>
              <a:rPr lang="en-US" dirty="0" smtClean="0">
                <a:latin typeface="Times New Roman" pitchFamily="18" charset="0"/>
                <a:cs typeface="Times New Roman" pitchFamily="18" charset="0"/>
              </a:rPr>
              <a:t>Dar al-</a:t>
            </a:r>
            <a:r>
              <a:rPr lang="en-US" dirty="0" err="1" smtClean="0">
                <a:latin typeface="Times New Roman" pitchFamily="18" charset="0"/>
                <a:cs typeface="Times New Roman" pitchFamily="18" charset="0"/>
              </a:rPr>
              <a:t>Hunda</a:t>
            </a:r>
            <a:r>
              <a:rPr lang="en-US" dirty="0" smtClean="0">
                <a:latin typeface="Times New Roman" pitchFamily="18" charset="0"/>
                <a:cs typeface="Times New Roman" pitchFamily="18" charset="0"/>
              </a:rPr>
              <a:t>: “House of Calm”</a:t>
            </a:r>
          </a:p>
          <a:p>
            <a:pPr>
              <a:buFont typeface="Wingdings" pitchFamily="2" charset="2"/>
              <a:buChar char="v"/>
            </a:pPr>
            <a:r>
              <a:rPr lang="en-US" dirty="0" smtClean="0">
                <a:latin typeface="Times New Roman" pitchFamily="18" charset="0"/>
                <a:cs typeface="Times New Roman" pitchFamily="18" charset="0"/>
              </a:rPr>
              <a:t>Dar al- ‘</a:t>
            </a:r>
            <a:r>
              <a:rPr lang="en-US" dirty="0" err="1" smtClean="0">
                <a:latin typeface="Times New Roman" pitchFamily="18" charset="0"/>
                <a:cs typeface="Times New Roman" pitchFamily="18" charset="0"/>
              </a:rPr>
              <a:t>Ahd</a:t>
            </a:r>
            <a:r>
              <a:rPr lang="en-US" dirty="0" smtClean="0">
                <a:latin typeface="Times New Roman" pitchFamily="18" charset="0"/>
                <a:cs typeface="Times New Roman" pitchFamily="18" charset="0"/>
              </a:rPr>
              <a:t>: “House of Truce”</a:t>
            </a:r>
          </a:p>
          <a:p>
            <a:pPr>
              <a:buFont typeface="Wingdings" pitchFamily="2" charset="2"/>
              <a:buChar char="v"/>
            </a:pPr>
            <a:r>
              <a:rPr lang="en-US" dirty="0" smtClean="0">
                <a:latin typeface="Times New Roman" pitchFamily="18" charset="0"/>
                <a:cs typeface="Times New Roman" pitchFamily="18" charset="0"/>
              </a:rPr>
              <a:t>Dar al-</a:t>
            </a:r>
            <a:r>
              <a:rPr lang="en-US" dirty="0" err="1" smtClean="0">
                <a:latin typeface="Times New Roman" pitchFamily="18" charset="0"/>
                <a:cs typeface="Times New Roman" pitchFamily="18" charset="0"/>
              </a:rPr>
              <a:t>Dawa</a:t>
            </a:r>
            <a:r>
              <a:rPr lang="en-US" dirty="0" smtClean="0">
                <a:latin typeface="Times New Roman" pitchFamily="18" charset="0"/>
                <a:cs typeface="Times New Roman" pitchFamily="18" charset="0"/>
              </a:rPr>
              <a:t>: “House of Invitation” </a:t>
            </a:r>
          </a:p>
          <a:p>
            <a:pPr>
              <a:buFont typeface="Wingdings" pitchFamily="2" charset="2"/>
              <a:buChar char="v"/>
            </a:pPr>
            <a:r>
              <a:rPr lang="en-US" dirty="0" smtClean="0">
                <a:latin typeface="Times New Roman" pitchFamily="18" charset="0"/>
                <a:cs typeface="Times New Roman" pitchFamily="18" charset="0"/>
              </a:rPr>
              <a:t>Dar al-</a:t>
            </a:r>
            <a:r>
              <a:rPr lang="en-US" dirty="0" err="1" smtClean="0">
                <a:latin typeface="Times New Roman" pitchFamily="18" charset="0"/>
                <a:cs typeface="Times New Roman" pitchFamily="18" charset="0"/>
              </a:rPr>
              <a:t>Amn</a:t>
            </a:r>
            <a:r>
              <a:rPr lang="en-US" dirty="0" smtClean="0">
                <a:latin typeface="Times New Roman" pitchFamily="18" charset="0"/>
                <a:cs typeface="Times New Roman" pitchFamily="18" charset="0"/>
              </a:rPr>
              <a:t>: “House of Safety”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there Christian Theologists?</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Because people didn’t quite understand Christianity when it first became a religion and because no one believed in a supernatural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importance of religion in community today and why?</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Religion isn’t as important as it was back when it first started because people have broken the chains that human feared god and kept them in order, so to speak. But it declined as people began to believe less in god and more in material items.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a:bodyPr>
          <a:lstStyle/>
          <a:p>
            <a:r>
              <a:rPr lang="en-US" sz="1800" dirty="0" smtClean="0">
                <a:latin typeface="Times New Roman" pitchFamily="18" charset="0"/>
                <a:cs typeface="Times New Roman" pitchFamily="18" charset="0"/>
                <a:hlinkClick r:id="rId2"/>
              </a:rPr>
              <a:t>http://www.google.com/imgres?imgurl=http://lloydi.com/travel-writing/turkey/wallpaper/blue-mosque-1x7.jpg&amp;imgrefurl=http://lloydi.com/travel-writing/turkey/turkey-wallpaper-download.htm&amp;usg=__rbytkLR53nQkLV7SEgwIQPB4gaQ=&amp;h=768&amp;w=1024&amp;sz=97&amp;hl=en&amp;start=0&amp;zoom=1&amp;tbnid=z7Qwb2UXuvohNM:&amp;tbnh=118&amp;tbnw=170&amp;prev=/images%3Fq%3Dmosque%26um%3D1%26hl%3Den%26rlz%3D1T4ADBS_enUS301US301%26biw%3D1269%26bih%3D699%26tbs%3Disch:1&amp;um=1&amp;itbs=1&amp;iact=rc&amp;dur=172&amp;ei=LeSoTIDDAoj0swPN4tieDA&amp;oei=LeSoTIDDAoj0swPN4tieDA&amp;esq=1&amp;page=1&amp;ndsp=27&amp;ved=1t:429,r:2,s:0&amp;tx=173&amp;ty=83</a:t>
            </a:r>
          </a:p>
          <a:p>
            <a:r>
              <a:rPr lang="en-US" sz="1800" dirty="0" smtClean="0">
                <a:latin typeface="Times New Roman" pitchFamily="18" charset="0"/>
                <a:cs typeface="Times New Roman" pitchFamily="18" charset="0"/>
                <a:hlinkClick r:id="rId2"/>
              </a:rPr>
              <a:t>http://www.ship-of-fools.com/mystery/2006/1324.html</a:t>
            </a:r>
          </a:p>
          <a:p>
            <a:r>
              <a:rPr lang="en-US" sz="1800" dirty="0" smtClean="0">
                <a:hlinkClick r:id="rId2"/>
              </a:rPr>
              <a:t>http://www.mideastweb.org/Middle-East-Encyclopedia/dar-al-islam.htm</a:t>
            </a:r>
            <a:endParaRPr lang="en-US" sz="1800" dirty="0" smtClean="0"/>
          </a:p>
          <a:p>
            <a:r>
              <a:rPr lang="en-US" sz="1800" dirty="0" smtClean="0">
                <a:hlinkClick r:id="rId3"/>
              </a:rPr>
              <a:t>http://en.wikipedia.org/wiki/Divisions_of_the_world_in_Islam#Dar_al-Islam</a:t>
            </a:r>
            <a:endParaRPr lang="en-US" sz="1800" dirty="0" smtClean="0"/>
          </a:p>
          <a:p>
            <a:r>
              <a:rPr lang="en-US" sz="1800" u="sng" dirty="0" smtClean="0">
                <a:hlinkClick r:id="rId4"/>
              </a:rPr>
              <a:t>http://en.wikipedia.org/wiki/Christian_theology</a:t>
            </a:r>
            <a:endParaRPr lang="en-US" sz="1800" dirty="0" smtClean="0"/>
          </a:p>
          <a:p>
            <a:r>
              <a:rPr lang="en-US" sz="1800" u="sng" dirty="0" smtClean="0">
                <a:hlinkClick r:id="rId5"/>
              </a:rPr>
              <a:t>http://www.allaboutworldview.org/christian-theology.htm</a:t>
            </a:r>
            <a:endParaRPr lang="en-US" sz="18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Dar al-Islam: </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v"/>
            </a:pPr>
            <a:r>
              <a:rPr lang="en-US" dirty="0" smtClean="0"/>
              <a:t>Is a geo-political idea that provides assurance of security to all practicing Muslims where they are largely populated. </a:t>
            </a:r>
          </a:p>
          <a:p>
            <a:pPr>
              <a:buFont typeface="Wingdings" pitchFamily="2" charset="2"/>
              <a:buChar char="v"/>
            </a:pPr>
            <a:r>
              <a:rPr lang="en-US" dirty="0" smtClean="0"/>
              <a:t>Is a viewpoint that sees the world as belonging either to Muslims or non-Muslims</a:t>
            </a:r>
          </a:p>
          <a:p>
            <a:pPr>
              <a:buFont typeface="Wingdings" pitchFamily="2" charset="2"/>
              <a:buChar char="v"/>
            </a:pPr>
            <a:r>
              <a:rPr lang="en-US" dirty="0" smtClean="0"/>
              <a:t>Is used to refer to countries where Muslims can practice freely </a:t>
            </a:r>
          </a:p>
          <a:p>
            <a:pPr>
              <a:buFont typeface="Wingdings" pitchFamily="2" charset="2"/>
              <a:buChar char="v"/>
            </a:pPr>
            <a:r>
              <a:rPr lang="en-US" dirty="0" smtClean="0"/>
              <a:t>Is not an idea established in the Qur’an</a:t>
            </a:r>
          </a:p>
          <a:p>
            <a:pPr>
              <a:buFont typeface="Wingdings" pitchFamily="2" charset="2"/>
              <a:buChar char="v"/>
            </a:pPr>
            <a:r>
              <a:rPr lang="en-US" dirty="0" smtClean="0"/>
              <a:t> Is sometimes referred to as Dar al- Salam,</a:t>
            </a:r>
          </a:p>
          <a:p>
            <a:pPr>
              <a:buFont typeface="Wingdings" pitchFamily="2" charset="2"/>
              <a:buChar char="v"/>
            </a:pPr>
            <a:endParaRPr lang="en-US" dirty="0" smtClean="0"/>
          </a:p>
          <a:p>
            <a:pPr>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Theology</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It’s basically the process of using various scientific tests to show that god exists.</a:t>
            </a:r>
          </a:p>
          <a:p>
            <a:pPr lvl="0"/>
            <a:r>
              <a:rPr lang="en-US" dirty="0" smtClean="0"/>
              <a:t> It is also used to help theologians understand Christianity more. </a:t>
            </a:r>
          </a:p>
          <a:p>
            <a:pPr lvl="0"/>
            <a:r>
              <a:rPr lang="en-US" dirty="0" smtClean="0"/>
              <a:t>Related to systematic theology, which formulates an orderly belief of Christianity.</a:t>
            </a:r>
          </a:p>
          <a:p>
            <a:pPr lvl="0"/>
            <a:r>
              <a:rPr lang="en-US" dirty="0" smtClean="0"/>
              <a:t>Christians were the ones that made it to prove there is a god.</a:t>
            </a:r>
          </a:p>
          <a:p>
            <a:pPr lvl="0"/>
            <a:r>
              <a:rPr lang="en-US" dirty="0" smtClean="0"/>
              <a:t>created after the new testament</a:t>
            </a:r>
          </a:p>
          <a:p>
            <a:pPr lvl="0"/>
            <a:r>
              <a:rPr lang="en-US" dirty="0" smtClean="0"/>
              <a:t>It was actually inspired by the bible </a:t>
            </a:r>
            <a:r>
              <a:rPr lang="en-US" sz="2400" dirty="0" smtClean="0"/>
              <a:t>(never saw that coming &gt;.&gt;)</a:t>
            </a:r>
          </a:p>
          <a:p>
            <a:pPr lvl="0"/>
            <a:r>
              <a:rPr lang="en-US" dirty="0" smtClean="0"/>
              <a:t>Christian theology breaks down into smaller groups.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theology continued</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belief of a supernatural god</a:t>
            </a:r>
          </a:p>
          <a:p>
            <a:pPr lvl="0"/>
            <a:r>
              <a:rPr lang="en-US" dirty="0" smtClean="0"/>
              <a:t>based on the bible and the created order </a:t>
            </a:r>
          </a:p>
          <a:p>
            <a:pPr lvl="0"/>
            <a:r>
              <a:rPr lang="en-US" dirty="0" smtClean="0"/>
              <a:t>god presented himself generally through creation and the bible</a:t>
            </a:r>
          </a:p>
          <a:p>
            <a:pPr lvl="0"/>
            <a:r>
              <a:rPr lang="en-US" dirty="0" smtClean="0"/>
              <a:t>Jesus was also a way god communicated with god’s people</a:t>
            </a:r>
          </a:p>
          <a:p>
            <a:pPr lvl="0"/>
            <a:r>
              <a:rPr lang="en-US" dirty="0" smtClean="0"/>
              <a:t>god was then revealed via the creation of the universe</a:t>
            </a:r>
          </a:p>
          <a:p>
            <a:pPr lvl="0"/>
            <a:r>
              <a:rPr lang="en-US" dirty="0" smtClean="0"/>
              <a:t>Everyone has a personal god that revealed himself by creating the universe and has a plan for the destiny of that world.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689848" cy="1828800"/>
          </a:xfrm>
        </p:spPr>
        <p:txBody>
          <a:bodyPr/>
          <a:lstStyle/>
          <a:p>
            <a:r>
              <a:rPr lang="en-US" dirty="0" smtClean="0"/>
              <a:t>Compare and contrast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Concrete Evidence</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Both of these forms of religious dealings are trying to create standard evidence or factual practice to defend their sacred interest.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Umbrella company</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Both of these religious thought processes can be broke down into smaller more diverse groups that have a similar general idea but vary on the way they view it and other content. Christian theology breaks off into groups of different thought processes and Dar al-Islam has all the other sub categories of houses just as important as the first.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Christian Theology was noted in the bible and thus treated with the same reverence as any other article in their holy book. Although still very sacred, Dar al- Islam was not mentioned in the Qur’an for the begging and was instead adapted later.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eacher xmlns="A374878D-69DB-4EE9-AAEB-477272E84257" xsi:nil="true"/>
    <Class xmlns="A374878D-69DB-4EE9-AAEB-477272E84257" xsi:nil="true"/>
    <Due_x0020_Date xmlns="A374878D-69DB-4EE9-AAEB-477272E8425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D8774A3DB69E94EAAEB477272E84257" ma:contentTypeVersion="0" ma:contentTypeDescription="Create a new document." ma:contentTypeScope="" ma:versionID="61e32e10fc6fcc03472813343b324d58">
  <xsd:schema xmlns:xsd="http://www.w3.org/2001/XMLSchema" xmlns:p="http://schemas.microsoft.com/office/2006/metadata/properties" xmlns:ns2="A374878D-69DB-4EE9-AAEB-477272E84257" targetNamespace="http://schemas.microsoft.com/office/2006/metadata/properties" ma:root="true" ma:fieldsID="016897187eeea74326e00b0257ea5b1e" ns2:_="">
    <xsd:import namespace="A374878D-69DB-4EE9-AAEB-477272E84257"/>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dms="http://schemas.microsoft.com/office/2006/documentManagement/types" targetNamespace="A374878D-69DB-4EE9-AAEB-477272E84257" elementFormDefault="qualified">
    <xsd:import namespace="http://schemas.microsoft.com/office/2006/documentManagement/type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B94BFFF-2F99-4BDC-86C7-3D2B6C01056F}">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A374878D-69DB-4EE9-AAEB-477272E84257"/>
    <ds:schemaRef ds:uri="http://schemas.openxmlformats.org/package/2006/metadata/core-properties"/>
  </ds:schemaRefs>
</ds:datastoreItem>
</file>

<file path=customXml/itemProps2.xml><?xml version="1.0" encoding="utf-8"?>
<ds:datastoreItem xmlns:ds="http://schemas.openxmlformats.org/officeDocument/2006/customXml" ds:itemID="{F3FCAD15-6AC1-423D-B17D-D220FAF01130}">
  <ds:schemaRefs>
    <ds:schemaRef ds:uri="http://schemas.microsoft.com/sharepoint/v3/contenttype/forms"/>
  </ds:schemaRefs>
</ds:datastoreItem>
</file>

<file path=customXml/itemProps3.xml><?xml version="1.0" encoding="utf-8"?>
<ds:datastoreItem xmlns:ds="http://schemas.openxmlformats.org/officeDocument/2006/customXml" ds:itemID="{0F758F02-5E3D-46F0-874F-AC34326FAA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74878D-69DB-4EE9-AAEB-477272E84257"/>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Trek</Template>
  <TotalTime>443</TotalTime>
  <Words>1023</Words>
  <Application>Microsoft Office PowerPoint</Application>
  <PresentationFormat>On-screen Show (4:3)</PresentationFormat>
  <Paragraphs>72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Trek</vt:lpstr>
      <vt:lpstr>Dar al- Islam vs. Christian Theology</vt:lpstr>
      <vt:lpstr>Religious Divisions</vt:lpstr>
      <vt:lpstr> Dar al-Islam: </vt:lpstr>
      <vt:lpstr>Christian Theology</vt:lpstr>
      <vt:lpstr>Christian theology continued</vt:lpstr>
      <vt:lpstr>Compare and contrast</vt:lpstr>
      <vt:lpstr>Concrete Evidence</vt:lpstr>
      <vt:lpstr>Umbrella company</vt:lpstr>
      <vt:lpstr>Documentation</vt:lpstr>
      <vt:lpstr>Wide scale</vt:lpstr>
      <vt:lpstr>Questions and Answers</vt:lpstr>
      <vt:lpstr>Why is Dar al-islam not mentioned in the Qur’an? </vt:lpstr>
      <vt:lpstr>What does it take for a country to be considered dar al- Islam?</vt:lpstr>
      <vt:lpstr>Why is dar al- Islam sometimes referred to as dar as- salam?</vt:lpstr>
      <vt:lpstr>Why was dar al- Islam established?</vt:lpstr>
      <vt:lpstr>What is the opposite of dar al- Islam?</vt:lpstr>
      <vt:lpstr>Why was god only proven through creation ?</vt:lpstr>
      <vt:lpstr>Why was Christian theology inspired by the bible?</vt:lpstr>
      <vt:lpstr>What test do they use to prove that god exists?</vt:lpstr>
      <vt:lpstr>Why are there Christian Theologists?</vt:lpstr>
      <vt:lpstr>What is the importance of religion in community today and why?</vt:lpstr>
      <vt:lpstr>Works Cited</vt:lpstr>
    </vt:vector>
  </TitlesOfParts>
  <Company>Virginia Beach City Public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202406</dc:creator>
  <cp:lastModifiedBy>ecdemott</cp:lastModifiedBy>
  <cp:revision>41</cp:revision>
  <dcterms:created xsi:type="dcterms:W3CDTF">2010-10-01T17:31:09Z</dcterms:created>
  <dcterms:modified xsi:type="dcterms:W3CDTF">2010-10-18T15:43:59Z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0x0101008D8774A3DB69E94EAAEB477272E84257</vt:lpwstr>
  </property>
</Properties>
</file>