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61" r:id="rId7"/>
    <p:sldId id="257" r:id="rId8"/>
    <p:sldId id="260" r:id="rId9"/>
    <p:sldId id="262" r:id="rId10"/>
    <p:sldId id="259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1020-DE26-4E69-A254-8CE69187F3B3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6CFF2-C160-4297-937F-581F74FE5C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1020-DE26-4E69-A254-8CE69187F3B3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6CFF2-C160-4297-937F-581F74FE5C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1020-DE26-4E69-A254-8CE69187F3B3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6CFF2-C160-4297-937F-581F74FE5C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1020-DE26-4E69-A254-8CE69187F3B3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6CFF2-C160-4297-937F-581F74FE5C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1020-DE26-4E69-A254-8CE69187F3B3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6CFF2-C160-4297-937F-581F74FE5C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1020-DE26-4E69-A254-8CE69187F3B3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6CFF2-C160-4297-937F-581F74FE5C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1020-DE26-4E69-A254-8CE69187F3B3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6CFF2-C160-4297-937F-581F74FE5C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1020-DE26-4E69-A254-8CE69187F3B3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6CFF2-C160-4297-937F-581F74FE5C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1020-DE26-4E69-A254-8CE69187F3B3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6CFF2-C160-4297-937F-581F74FE5C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1020-DE26-4E69-A254-8CE69187F3B3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6CFF2-C160-4297-937F-581F74FE5C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1020-DE26-4E69-A254-8CE69187F3B3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6CFF2-C160-4297-937F-581F74FE5C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11020-DE26-4E69-A254-8CE69187F3B3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6CFF2-C160-4297-937F-581F74FE5C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Q&amp;A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400800" cy="46482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Ottomans: Turkish invaders and warlords.</a:t>
            </a:r>
          </a:p>
          <a:p>
            <a:pPr algn="l"/>
            <a:endParaRPr lang="en-US" dirty="0"/>
          </a:p>
          <a:p>
            <a:pPr algn="l"/>
            <a:r>
              <a:rPr lang="en-US" dirty="0" err="1" smtClean="0"/>
              <a:t>Mughal</a:t>
            </a:r>
            <a:r>
              <a:rPr lang="en-US" dirty="0"/>
              <a:t>:</a:t>
            </a:r>
            <a:r>
              <a:rPr lang="en-US" dirty="0" smtClean="0"/>
              <a:t> Turkish and </a:t>
            </a:r>
            <a:r>
              <a:rPr lang="en-US" dirty="0"/>
              <a:t>M</a:t>
            </a:r>
            <a:r>
              <a:rPr lang="en-US" dirty="0" smtClean="0"/>
              <a:t>ongol conquerors of India.</a:t>
            </a:r>
          </a:p>
          <a:p>
            <a:pPr algn="l"/>
            <a:endParaRPr lang="en-US" dirty="0"/>
          </a:p>
          <a:p>
            <a:pPr algn="l"/>
            <a:r>
              <a:rPr lang="en-US" dirty="0" err="1" smtClean="0"/>
              <a:t>Safavid</a:t>
            </a:r>
            <a:r>
              <a:rPr lang="en-US" dirty="0"/>
              <a:t>:</a:t>
            </a:r>
            <a:r>
              <a:rPr lang="en-US" dirty="0" smtClean="0"/>
              <a:t>  Turkish religious militants, the underdogs of this fight.</a:t>
            </a:r>
          </a:p>
          <a:p>
            <a:pPr algn="l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Ottoman Empire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Q: who founded the Ottoman Empire?</a:t>
            </a:r>
          </a:p>
          <a:p>
            <a:r>
              <a:rPr lang="en-US" dirty="0" smtClean="0"/>
              <a:t>A: It was named for the Turkish ruler, </a:t>
            </a:r>
            <a:r>
              <a:rPr lang="en-US" dirty="0" err="1" smtClean="0"/>
              <a:t>Osman</a:t>
            </a:r>
            <a:r>
              <a:rPr lang="en-US" dirty="0" smtClean="0"/>
              <a:t> I.</a:t>
            </a:r>
          </a:p>
          <a:p>
            <a:endParaRPr lang="en-US" dirty="0" smtClean="0"/>
          </a:p>
          <a:p>
            <a:r>
              <a:rPr lang="en-US" dirty="0" smtClean="0"/>
              <a:t>Q: When did the Ottoman Empire peak?</a:t>
            </a:r>
          </a:p>
          <a:p>
            <a:r>
              <a:rPr lang="en-US" dirty="0" smtClean="0"/>
              <a:t>A: The height of Ottoman power was reached in 1600 A.D.</a:t>
            </a:r>
          </a:p>
          <a:p>
            <a:endParaRPr lang="en-US" sz="16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Ottoman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Q: What was the predominant religion of the Ottomans?</a:t>
            </a:r>
          </a:p>
          <a:p>
            <a:r>
              <a:rPr lang="en-US" dirty="0" smtClean="0"/>
              <a:t>A: Islam was the official religion of the Ottoman Empire</a:t>
            </a:r>
          </a:p>
          <a:p>
            <a:endParaRPr lang="en-US" dirty="0" smtClean="0"/>
          </a:p>
          <a:p>
            <a:r>
              <a:rPr lang="en-US" dirty="0" smtClean="0"/>
              <a:t>Q: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Mughal</a:t>
            </a:r>
            <a:r>
              <a:rPr lang="en-US" dirty="0" smtClean="0"/>
              <a:t> Empire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Q: Who were the </a:t>
            </a:r>
            <a:r>
              <a:rPr lang="en-US" dirty="0" err="1" smtClean="0"/>
              <a:t>Mughals</a:t>
            </a:r>
            <a:r>
              <a:rPr lang="en-US" dirty="0" smtClean="0"/>
              <a:t>?</a:t>
            </a:r>
          </a:p>
          <a:p>
            <a:r>
              <a:rPr lang="en-US" dirty="0" smtClean="0"/>
              <a:t>A: The </a:t>
            </a:r>
            <a:r>
              <a:rPr lang="en-US" dirty="0" err="1" smtClean="0"/>
              <a:t>Mughal</a:t>
            </a:r>
            <a:r>
              <a:rPr lang="en-US" dirty="0" smtClean="0"/>
              <a:t> were a mix of Mongol and Turkish people </a:t>
            </a:r>
          </a:p>
          <a:p>
            <a:endParaRPr lang="en-US" dirty="0" smtClean="0"/>
          </a:p>
          <a:p>
            <a:r>
              <a:rPr lang="en-US" dirty="0" smtClean="0"/>
              <a:t>Q: When did they first rise to power?</a:t>
            </a:r>
            <a:endParaRPr lang="en-US" dirty="0"/>
          </a:p>
          <a:p>
            <a:r>
              <a:rPr lang="en-US" dirty="0" smtClean="0"/>
              <a:t>A: They first consolidated their power by attacking India in 1526 A.D.</a:t>
            </a:r>
          </a:p>
          <a:p>
            <a:endParaRPr lang="en-US" sz="1600" dirty="0"/>
          </a:p>
          <a:p>
            <a:endParaRPr lang="en-US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Mughal</a:t>
            </a:r>
            <a:r>
              <a:rPr lang="en-US" dirty="0" smtClean="0"/>
              <a:t>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Q: When did the Empire begin to decline?	</a:t>
            </a:r>
          </a:p>
          <a:p>
            <a:r>
              <a:rPr lang="en-US" dirty="0" smtClean="0"/>
              <a:t>A: Under the rule of Aurangzeb, due to a failed military campaign against south India in 1700 A.D.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Q: How did Akbar keep the Hindu Population of India from uprising?</a:t>
            </a:r>
          </a:p>
          <a:p>
            <a:r>
              <a:rPr lang="en-US" dirty="0" smtClean="0"/>
              <a:t>A: He let the Hindu </a:t>
            </a:r>
            <a:r>
              <a:rPr lang="en-US" dirty="0" err="1" smtClean="0"/>
              <a:t>Rajputs</a:t>
            </a:r>
            <a:r>
              <a:rPr lang="en-US" dirty="0" smtClean="0"/>
              <a:t> keep their lands, he stopped enslaving POWs, and in 1563 he abolished the tax on Hindu pilgrims as well as non Muslims.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Mughal</a:t>
            </a:r>
            <a:r>
              <a:rPr lang="en-US" dirty="0" smtClean="0"/>
              <a:t> part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Q: What cultural legacy did they leave behind?</a:t>
            </a:r>
          </a:p>
          <a:p>
            <a:r>
              <a:rPr lang="en-US" dirty="0" smtClean="0"/>
              <a:t>A: They built the city Agra which the </a:t>
            </a:r>
            <a:r>
              <a:rPr lang="en-US" dirty="0" err="1" smtClean="0"/>
              <a:t>Taj</a:t>
            </a:r>
            <a:r>
              <a:rPr lang="en-US" dirty="0" smtClean="0"/>
              <a:t> </a:t>
            </a:r>
            <a:r>
              <a:rPr lang="en-US" dirty="0" err="1" smtClean="0"/>
              <a:t>Mahal</a:t>
            </a:r>
            <a:r>
              <a:rPr lang="en-US" dirty="0" smtClean="0"/>
              <a:t> was eventually constructed in.</a:t>
            </a:r>
          </a:p>
          <a:p>
            <a:endParaRPr lang="en-US" dirty="0" smtClean="0"/>
          </a:p>
          <a:p>
            <a:r>
              <a:rPr lang="en-US" dirty="0" smtClean="0"/>
              <a:t>Q: What did Akbar gain when he conquered Gujarat?</a:t>
            </a:r>
          </a:p>
          <a:p>
            <a:r>
              <a:rPr lang="en-US" dirty="0" smtClean="0"/>
              <a:t>A: He gained a valuable source of cotton and Indigo die.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Safavid</a:t>
            </a:r>
            <a:r>
              <a:rPr lang="en-US" dirty="0" smtClean="0"/>
              <a:t> Empire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Q: Who are the </a:t>
            </a:r>
            <a:r>
              <a:rPr lang="en-US" sz="3000" dirty="0" err="1" smtClean="0"/>
              <a:t>Safavid</a:t>
            </a:r>
            <a:r>
              <a:rPr lang="en-US" sz="3000" dirty="0" smtClean="0"/>
              <a:t>?</a:t>
            </a:r>
          </a:p>
          <a:p>
            <a:r>
              <a:rPr lang="en-US" sz="3000" dirty="0" smtClean="0"/>
              <a:t>A: They are the Turkish followers of the militantly religious teachings of </a:t>
            </a:r>
            <a:r>
              <a:rPr lang="en-US" sz="3000" dirty="0" err="1" smtClean="0"/>
              <a:t>Shaykh</a:t>
            </a:r>
            <a:r>
              <a:rPr lang="en-US" sz="3000" dirty="0" smtClean="0"/>
              <a:t> Safi al-Din.</a:t>
            </a:r>
          </a:p>
          <a:p>
            <a:endParaRPr lang="en-US" sz="3000" dirty="0"/>
          </a:p>
          <a:p>
            <a:r>
              <a:rPr lang="en-US" sz="3000" dirty="0" smtClean="0"/>
              <a:t>Q: Who was the leader of the  </a:t>
            </a:r>
            <a:r>
              <a:rPr lang="en-US" sz="3000" dirty="0" err="1" smtClean="0"/>
              <a:t>Safavids</a:t>
            </a:r>
            <a:r>
              <a:rPr lang="en-US" sz="3000" dirty="0" smtClean="0"/>
              <a:t> who was a self proclaimed messiah of the </a:t>
            </a:r>
            <a:r>
              <a:rPr lang="en-US" sz="3000" dirty="0" err="1" smtClean="0"/>
              <a:t>Shi’ite</a:t>
            </a:r>
            <a:r>
              <a:rPr lang="en-US" sz="3000" dirty="0" smtClean="0"/>
              <a:t> Muslims and Shah of Iran?</a:t>
            </a:r>
          </a:p>
          <a:p>
            <a:r>
              <a:rPr lang="en-US" sz="3000" dirty="0" smtClean="0"/>
              <a:t>A: Shah </a:t>
            </a:r>
            <a:r>
              <a:rPr lang="en-US" sz="3000" dirty="0" err="1" smtClean="0"/>
              <a:t>Isma’il</a:t>
            </a:r>
            <a:r>
              <a:rPr lang="en-US" sz="3000" dirty="0" smtClean="0"/>
              <a:t>, he proclaimed himself to be the hidden imam and gained dominance over Iran.</a:t>
            </a:r>
            <a:endParaRPr lang="en-US" sz="3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Safavid</a:t>
            </a:r>
            <a:r>
              <a:rPr lang="en-US" dirty="0" smtClean="0"/>
              <a:t>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Q: Who is considered to be the greatest </a:t>
            </a:r>
            <a:r>
              <a:rPr lang="en-US" dirty="0" err="1" smtClean="0"/>
              <a:t>Safavid</a:t>
            </a:r>
            <a:r>
              <a:rPr lang="en-US" dirty="0" smtClean="0"/>
              <a:t> ruler and what did he do?</a:t>
            </a:r>
          </a:p>
          <a:p>
            <a:r>
              <a:rPr lang="en-US" dirty="0" smtClean="0"/>
              <a:t>A: Shah </a:t>
            </a:r>
            <a:r>
              <a:rPr lang="en-US" dirty="0" err="1" smtClean="0"/>
              <a:t>Abbas</a:t>
            </a:r>
            <a:r>
              <a:rPr lang="en-US" dirty="0" smtClean="0"/>
              <a:t> imported European weapons, technology, equipment, and personnel. He built and army of slave soldiers who wielded weapons powerful enough to fight the Ottomans.</a:t>
            </a:r>
          </a:p>
          <a:p>
            <a:endParaRPr lang="en-US" dirty="0" smtClean="0"/>
          </a:p>
          <a:p>
            <a:r>
              <a:rPr lang="en-US" dirty="0" smtClean="0"/>
              <a:t>Q:When did the </a:t>
            </a:r>
            <a:r>
              <a:rPr lang="en-US" dirty="0" err="1" smtClean="0"/>
              <a:t>emire</a:t>
            </a:r>
            <a:r>
              <a:rPr lang="en-US" dirty="0" smtClean="0"/>
              <a:t> begin its inevitable decline?</a:t>
            </a:r>
          </a:p>
          <a:p>
            <a:r>
              <a:rPr lang="en-US" dirty="0" smtClean="0"/>
              <a:t>A: At the end of the 17</a:t>
            </a:r>
            <a:r>
              <a:rPr lang="en-US" baseline="30000" dirty="0" smtClean="0"/>
              <a:t>th</a:t>
            </a:r>
            <a:r>
              <a:rPr lang="en-US" dirty="0" smtClean="0"/>
              <a:t> century the empire was unraveling and would eventually be invaded by Europeans and The Russians.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C62435B24E949BA1C7E3F1E90BD9B" ma:contentTypeVersion="0" ma:contentTypeDescription="Create a new document." ma:contentTypeScope="" ma:versionID="0fd5ea6ba241b447b9c91dc4e78232e1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4F056115-894B-4A3D-9D30-9D300220F2B5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A1568369-F8A0-4956-925B-6BAF289066F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7A43114-C46F-4FCD-89E5-83BF082CAD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366</Words>
  <Application>Microsoft Office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Q&amp;A</vt:lpstr>
      <vt:lpstr>Ottoman Empire</vt:lpstr>
      <vt:lpstr>Ottoman part 2</vt:lpstr>
      <vt:lpstr>Mughal Empire</vt:lpstr>
      <vt:lpstr>Mughal Part 2</vt:lpstr>
      <vt:lpstr>Mughal part 3</vt:lpstr>
      <vt:lpstr>Safavid Empire</vt:lpstr>
      <vt:lpstr>Safavid part 2</vt:lpstr>
    </vt:vector>
  </TitlesOfParts>
  <Company>Virginia Beach City Public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Q&amp;A</dc:title>
  <dc:creator>Jesse Dews</dc:creator>
  <cp:lastModifiedBy>ecdemott</cp:lastModifiedBy>
  <cp:revision>7</cp:revision>
  <dcterms:created xsi:type="dcterms:W3CDTF">2010-10-04T11:55:00Z</dcterms:created>
  <dcterms:modified xsi:type="dcterms:W3CDTF">2010-10-18T16:04:47Z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0x01010050FC62435B24E949BA1C7E3F1E90BD9B</vt:lpwstr>
  </property>
</Properties>
</file>