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1453" autoAdjust="0"/>
  </p:normalViewPr>
  <p:slideViewPr>
    <p:cSldViewPr>
      <p:cViewPr varScale="1">
        <p:scale>
          <a:sx n="67" d="100"/>
          <a:sy n="67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2">
                <a:shade val="94000"/>
                <a:satMod val="114000"/>
                <a:lumMod val="96000"/>
              </a:schemeClr>
            </a:gs>
            <a:gs pos="63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7CFBF84-9C57-4413-ACFE-10311ED74BB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DD15FA-ADBC-4920-A662-51D7D8A35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447800"/>
            <a:ext cx="36576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Georges Danton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Katlin</a:t>
            </a:r>
            <a:r>
              <a:rPr lang="en-US" dirty="0" smtClean="0"/>
              <a:t> Boyd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Downfall . . 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txBody>
          <a:bodyPr>
            <a:normAutofit fontScale="92500"/>
          </a:bodyPr>
          <a:lstStyle/>
          <a:p>
            <a:r>
              <a:rPr lang="en-US" dirty="0"/>
              <a:t>He was accused of being too soft by counter revolutionaries. </a:t>
            </a:r>
            <a:r>
              <a:rPr lang="en-US" dirty="0" smtClean="0"/>
              <a:t>Georges was </a:t>
            </a:r>
            <a:r>
              <a:rPr lang="en-US" dirty="0"/>
              <a:t>fired from the "Comite de Salut public" and Robespierre took his </a:t>
            </a:r>
            <a:r>
              <a:rPr lang="en-US" dirty="0" smtClean="0"/>
              <a:t>place.</a:t>
            </a:r>
          </a:p>
          <a:p>
            <a:r>
              <a:rPr lang="en-US" dirty="0"/>
              <a:t>On March 30th, </a:t>
            </a:r>
            <a:r>
              <a:rPr lang="en-US" dirty="0" smtClean="0"/>
              <a:t>1794, </a:t>
            </a:r>
            <a:r>
              <a:rPr lang="en-US" dirty="0"/>
              <a:t>Danton was </a:t>
            </a:r>
            <a:r>
              <a:rPr lang="en-US" dirty="0" smtClean="0"/>
              <a:t>arrested. </a:t>
            </a:r>
            <a:r>
              <a:rPr lang="en-US" dirty="0"/>
              <a:t>He was accused by the revolutionaries court of being an enemy of the Republique. He was </a:t>
            </a:r>
            <a:r>
              <a:rPr lang="en-US" dirty="0" smtClean="0"/>
              <a:t>killed </a:t>
            </a:r>
            <a:r>
              <a:rPr lang="en-US" dirty="0"/>
              <a:t>on April 5th, 1794. </a:t>
            </a:r>
            <a:r>
              <a:rPr lang="en-US" dirty="0" smtClean="0"/>
              <a:t>Danton’s </a:t>
            </a:r>
            <a:r>
              <a:rPr lang="en-US" dirty="0"/>
              <a:t>last words </a:t>
            </a:r>
            <a:r>
              <a:rPr lang="en-US" dirty="0" smtClean="0"/>
              <a:t>were </a:t>
            </a:r>
            <a:r>
              <a:rPr lang="en-US" dirty="0"/>
              <a:t>"Do not forget to show my head to the people, it is well worth seeing".</a:t>
            </a:r>
          </a:p>
        </p:txBody>
      </p:sp>
    </p:spTree>
    <p:extLst>
      <p:ext uri="{BB962C8B-B14F-4D97-AF65-F5344CB8AC3E}">
        <p14:creationId xmlns:p14="http://schemas.microsoft.com/office/powerpoint/2010/main" val="288885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and Where was he born?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Danton was born the 26th of October, in Arcis-</a:t>
            </a:r>
            <a:r>
              <a:rPr lang="en-US" dirty="0" err="1" smtClean="0"/>
              <a:t>sur</a:t>
            </a:r>
            <a:r>
              <a:rPr lang="en-US" dirty="0" smtClean="0"/>
              <a:t>-Aube in northeastern France.</a:t>
            </a:r>
          </a:p>
          <a:p>
            <a:r>
              <a:rPr lang="en-US" dirty="0" smtClean="0"/>
              <a:t>1759 – 5 April 1794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52800"/>
            <a:ext cx="27940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2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was his family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parents Jacques </a:t>
            </a:r>
            <a:r>
              <a:rPr lang="en-US" dirty="0"/>
              <a:t>Danton and Mary Camus</a:t>
            </a:r>
            <a:r>
              <a:rPr lang="en-US" dirty="0" smtClean="0"/>
              <a:t>, came </a:t>
            </a:r>
            <a:r>
              <a:rPr lang="en-US" dirty="0"/>
              <a:t>from a respectable, but not a wealthy family. He was given a good education then he became an Advocate in </a:t>
            </a:r>
            <a:r>
              <a:rPr lang="en-US" dirty="0" smtClean="0"/>
              <a:t>Paris.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4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his own family?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43748"/>
          </a:xfrm>
        </p:spPr>
        <p:txBody>
          <a:bodyPr/>
          <a:lstStyle/>
          <a:p>
            <a:r>
              <a:rPr lang="en-US" dirty="0"/>
              <a:t> He married Antoinette </a:t>
            </a:r>
            <a:r>
              <a:rPr lang="en-US" dirty="0" err="1"/>
              <a:t>Charpentier</a:t>
            </a:r>
            <a:r>
              <a:rPr lang="en-US" dirty="0"/>
              <a:t> in </a:t>
            </a:r>
            <a:r>
              <a:rPr lang="en-US" dirty="0" smtClean="0"/>
              <a:t>1787. Then </a:t>
            </a:r>
            <a:r>
              <a:rPr lang="en-US" dirty="0"/>
              <a:t>had three </a:t>
            </a:r>
            <a:r>
              <a:rPr lang="en-US" dirty="0" smtClean="0"/>
              <a:t>sons.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1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Danton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900108" cy="3508977"/>
          </a:xfrm>
        </p:spPr>
        <p:txBody>
          <a:bodyPr/>
          <a:lstStyle/>
          <a:p>
            <a:r>
              <a:rPr lang="en-US" dirty="0"/>
              <a:t>According to a biographer, "Danton's height was colossal, his make athletic, his features strongly marked, coarse, and displeasing; his voice shook the domes of the </a:t>
            </a:r>
            <a:r>
              <a:rPr lang="en-US" dirty="0" smtClean="0"/>
              <a:t>halls“.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90800"/>
            <a:ext cx="207264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he start out?..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332358"/>
            <a:ext cx="4823908" cy="3508977"/>
          </a:xfrm>
        </p:spPr>
        <p:txBody>
          <a:bodyPr/>
          <a:lstStyle/>
          <a:p>
            <a:r>
              <a:rPr lang="en-US" dirty="0"/>
              <a:t>He first appears in the revolutionary story as president of the popular club or assembly of the district in which he lived.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32358"/>
            <a:ext cx="2133600" cy="257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8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-And then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Danton </a:t>
            </a:r>
            <a:r>
              <a:rPr lang="en-US" dirty="0"/>
              <a:t>was involved in the storming of the Bastille and for the move of the King's </a:t>
            </a:r>
            <a:r>
              <a:rPr lang="en-US" dirty="0" smtClean="0"/>
              <a:t>court, </a:t>
            </a:r>
            <a:r>
              <a:rPr lang="en-US" dirty="0"/>
              <a:t>from Versailles to the </a:t>
            </a:r>
            <a:r>
              <a:rPr lang="en-US" dirty="0" err="1"/>
              <a:t>Tuileries</a:t>
            </a:r>
            <a:r>
              <a:rPr lang="en-US" dirty="0"/>
              <a:t>. In 1790, he became president of the "Cordeliers" club, </a:t>
            </a:r>
            <a:r>
              <a:rPr lang="en-US" dirty="0" smtClean="0"/>
              <a:t>with </a:t>
            </a:r>
            <a:r>
              <a:rPr lang="en-US" dirty="0"/>
              <a:t>Marat and Camille </a:t>
            </a:r>
            <a:r>
              <a:rPr lang="en-US" dirty="0" smtClean="0"/>
              <a:t>Desmoulins.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8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After that . . 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4326905" cy="37723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July1791 </a:t>
            </a:r>
            <a:r>
              <a:rPr lang="en-US" dirty="0"/>
              <a:t>he was elected </a:t>
            </a:r>
            <a:r>
              <a:rPr lang="en-US" dirty="0" smtClean="0"/>
              <a:t>administrator of </a:t>
            </a:r>
            <a:r>
              <a:rPr lang="en-US" dirty="0"/>
              <a:t>Paris. After the Champ de Mars massacre </a:t>
            </a:r>
            <a:r>
              <a:rPr lang="en-US" dirty="0" smtClean="0"/>
              <a:t>on </a:t>
            </a:r>
            <a:r>
              <a:rPr lang="en-US" dirty="0"/>
              <a:t>July 17th, 1791 the </a:t>
            </a:r>
            <a:r>
              <a:rPr lang="en-US" dirty="0" smtClean="0"/>
              <a:t>people  questioned </a:t>
            </a:r>
            <a:r>
              <a:rPr lang="en-US" dirty="0"/>
              <a:t>the constitutional party and Danton had to move to England. Back in Paris in November, he was elected "</a:t>
            </a:r>
            <a:r>
              <a:rPr lang="en-US" dirty="0" err="1"/>
              <a:t>Procureur</a:t>
            </a:r>
            <a:r>
              <a:rPr lang="en-US" dirty="0"/>
              <a:t> de la communes de Paris".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398" y="2286000"/>
            <a:ext cx="2910374" cy="352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1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in 1792?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Danton gained a lot of power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people of Paris stormed the </a:t>
            </a:r>
            <a:r>
              <a:rPr lang="en-US" dirty="0" err="1"/>
              <a:t>Tuileries</a:t>
            </a:r>
            <a:r>
              <a:rPr lang="en-US" dirty="0"/>
              <a:t> following the King's failed attempt to escape </a:t>
            </a:r>
            <a:r>
              <a:rPr lang="en-US" dirty="0" smtClean="0"/>
              <a:t>and soon </a:t>
            </a:r>
            <a:r>
              <a:rPr lang="en-US" dirty="0"/>
              <a:t>after, be became Minister of Justice </a:t>
            </a:r>
            <a:r>
              <a:rPr lang="en-US" dirty="0" smtClean="0"/>
              <a:t>.</a:t>
            </a:r>
          </a:p>
          <a:p>
            <a:r>
              <a:rPr lang="en-US" dirty="0"/>
              <a:t>He was elected Deputy of Paris on September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82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 xmlns="C5807158-AE0A-45A2-84DA-25630B39F1CF" xsi:nil="true"/>
    <Class xmlns="C5807158-AE0A-45A2-84DA-25630B39F1CF" xsi:nil="true"/>
    <Due_x0020_Date xmlns="C5807158-AE0A-45A2-84DA-25630B39F1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80C50AAEA24584DA25630B39F1CF" ma:contentTypeVersion="0" ma:contentTypeDescription="Create a new document." ma:contentTypeScope="" ma:versionID="71556779384195998e6719e558a439ec">
  <xsd:schema xmlns:xsd="http://www.w3.org/2001/XMLSchema" xmlns:xs="http://www.w3.org/2001/XMLSchema" xmlns:p="http://schemas.microsoft.com/office/2006/metadata/properties" xmlns:ns2="C5807158-AE0A-45A2-84DA-25630B39F1CF" targetNamespace="http://schemas.microsoft.com/office/2006/metadata/properties" ma:root="true" ma:fieldsID="ef3857c2658dd8d64c18a5e228567c7f" ns2:_="">
    <xsd:import namespace="C5807158-AE0A-45A2-84DA-25630B39F1CF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07158-AE0A-45A2-84DA-25630B39F1CF" elementFormDefault="qualified">
    <xsd:import namespace="http://schemas.microsoft.com/office/2006/documentManagement/types"/>
    <xsd:import namespace="http://schemas.microsoft.com/office/infopath/2007/PartnerControl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1F2037-15F9-45AF-A235-1941BADEB69F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C5807158-AE0A-45A2-84DA-25630B39F1C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917E95F-4825-4872-B77F-2BDDAA46EF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2DC78D-775A-46CB-832C-31C42B443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07158-AE0A-45A2-84DA-25630B39F1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397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Georges Danton</vt:lpstr>
      <vt:lpstr>When and Where was he born?</vt:lpstr>
      <vt:lpstr>What was his family like?</vt:lpstr>
      <vt:lpstr>Who was his own family?</vt:lpstr>
      <vt:lpstr>What was Danton like?</vt:lpstr>
      <vt:lpstr>How did he start out?..</vt:lpstr>
      <vt:lpstr>-And then what?</vt:lpstr>
      <vt:lpstr>After that . . .</vt:lpstr>
      <vt:lpstr>What happens in 1792?</vt:lpstr>
      <vt:lpstr>The Downfall . . .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Georges Danton</dc:title>
  <dc:creator>KATLIN A BOYD (238)</dc:creator>
  <cp:lastModifiedBy>Earl C. DeMott</cp:lastModifiedBy>
  <cp:revision>4</cp:revision>
  <dcterms:created xsi:type="dcterms:W3CDTF">2011-11-28T12:44:08Z</dcterms:created>
  <dcterms:modified xsi:type="dcterms:W3CDTF">2011-11-30T14:43:00Z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0x010100587180C50AAEA24584DA25630B39F1CF</vt:lpwstr>
  </property>
</Properties>
</file>