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sldIdLst>
    <p:sldId id="256" r:id="rId5"/>
    <p:sldId id="259" r:id="rId6"/>
    <p:sldId id="257" r:id="rId7"/>
    <p:sldId id="260" r:id="rId8"/>
    <p:sldId id="263" r:id="rId9"/>
    <p:sldId id="261" r:id="rId10"/>
    <p:sldId id="262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ADD922-27DA-5443-B86B-E454D0017E8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BDD5F2-ECDB-5E49-A5F0-F551AAAF9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of Enlightenment vs. The Scientific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Irmarie Alvira &amp; </a:t>
            </a:r>
            <a:r>
              <a:rPr lang="en-US" dirty="0" err="1" smtClean="0"/>
              <a:t>Aja</a:t>
            </a:r>
            <a:r>
              <a:rPr lang="en-US" dirty="0" smtClean="0"/>
              <a:t> Goode</a:t>
            </a:r>
          </a:p>
          <a:p>
            <a:r>
              <a:rPr lang="en-US" dirty="0" smtClean="0"/>
              <a:t>AP World History</a:t>
            </a:r>
          </a:p>
          <a:p>
            <a:r>
              <a:rPr lang="en-US" dirty="0" smtClean="0"/>
              <a:t>October 5,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Enlightenment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Who: Philosophical rationalists René Descartes and Baruch Spinoza, political philosophers Thomas Hobbes and John Locke, and skeptical thinkers in France such as Pierre Bayle</a:t>
            </a:r>
          </a:p>
          <a:p>
            <a:r>
              <a:rPr lang="en-US" dirty="0" smtClean="0"/>
              <a:t>What: A period where traditional institutions, customs, and morals where critically questioned, and a strong belief in rationality and science occurred. Was the source of critical ideas, such as the centrality of freedom and democracy.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When: 17</a:t>
            </a:r>
            <a:r>
              <a:rPr lang="en-US" baseline="30000" dirty="0" smtClean="0"/>
              <a:t>th</a:t>
            </a:r>
            <a:r>
              <a:rPr lang="en-US" dirty="0" smtClean="0"/>
              <a:t> &amp;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Where: Europe and the American colonies</a:t>
            </a:r>
          </a:p>
          <a:p>
            <a:r>
              <a:rPr lang="en-US" dirty="0" smtClean="0"/>
              <a:t>Why: Citizens began to question the norms and ideas of their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Who: Began with Nicholas Copernicus (1473-1543), who asserted a heliocentric (sun-centered) cosmos, it ended with Isaac Newton (1642-1727), who proposed universal laws and a Mechanical Universe.</a:t>
            </a:r>
          </a:p>
          <a:p>
            <a:r>
              <a:rPr lang="en-US" dirty="0" smtClean="0"/>
              <a:t>What: A period when new ideas in physics, astronomy, biology, human anatomy, chemistry, and other sciences led to a rejection of doctrines that had prevailed.</a:t>
            </a:r>
          </a:p>
          <a:p>
            <a:r>
              <a:rPr lang="en-US" dirty="0" smtClean="0"/>
              <a:t>When: 1550-1700</a:t>
            </a:r>
          </a:p>
          <a:p>
            <a:r>
              <a:rPr lang="en-US" dirty="0" smtClean="0"/>
              <a:t>Where: Europe</a:t>
            </a:r>
          </a:p>
          <a:p>
            <a:r>
              <a:rPr lang="en-US" dirty="0" smtClean="0"/>
              <a:t>Why: Changes in thought &amp; belief, to changes in social &amp; institutional 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Both: </a:t>
            </a:r>
          </a:p>
          <a:p>
            <a:pPr>
              <a:buNone/>
            </a:pPr>
            <a:r>
              <a:rPr lang="en-US" dirty="0" smtClean="0"/>
              <a:t>         Involved an application of the natural, humanistic attitudes.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Both:</a:t>
            </a:r>
          </a:p>
          <a:p>
            <a:pPr>
              <a:buNone/>
            </a:pPr>
            <a:r>
              <a:rPr lang="en-US" dirty="0" smtClean="0"/>
              <a:t>        The scientists and philosophers of these eras discovered and taught new ideas that often contradicted what the church and former thinkers had taught and believed before them.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cont.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Both:</a:t>
            </a:r>
          </a:p>
          <a:p>
            <a:pPr>
              <a:buNone/>
            </a:pPr>
            <a:r>
              <a:rPr lang="en-US" dirty="0" smtClean="0"/>
              <a:t>        The two revolutions lead to a movement away from the church and faith, and towards a belief in more scientific and mathematical explanations for the way things worked.</a:t>
            </a:r>
          </a:p>
          <a:p>
            <a:pPr>
              <a:buSzPct val="50000"/>
              <a:buFont typeface="Wingdings" charset="2"/>
              <a:buChar char="u"/>
            </a:pPr>
            <a:r>
              <a:rPr lang="en-US" dirty="0" smtClean="0"/>
              <a:t> Both:</a:t>
            </a:r>
          </a:p>
          <a:p>
            <a:pPr>
              <a:buSzPct val="50000"/>
              <a:buNone/>
            </a:pPr>
            <a:r>
              <a:rPr lang="en-US" dirty="0" smtClean="0"/>
              <a:t>             The hearth of most of the intellectual, political, economic, and social characteristics associated with the modern world.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Contrasting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Age of Enlightenment: </a:t>
            </a:r>
          </a:p>
          <a:p>
            <a:pPr>
              <a:buNone/>
            </a:pPr>
            <a:r>
              <a:rPr lang="en-US" sz="2800" dirty="0" smtClean="0"/>
              <a:t>             Spiritual, philosophical, and intellectual</a:t>
            </a:r>
          </a:p>
          <a:p>
            <a:r>
              <a:rPr lang="en-US" sz="2800" dirty="0" smtClean="0"/>
              <a:t>Scientific Revolution:      </a:t>
            </a:r>
          </a:p>
          <a:p>
            <a:pPr>
              <a:buNone/>
            </a:pPr>
            <a:r>
              <a:rPr lang="en-US" sz="2800" dirty="0" smtClean="0"/>
              <a:t>              Science and invention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Contrasting cont.</a:t>
            </a:r>
            <a:r>
              <a:rPr lang="en-US" baseline="30000" dirty="0" smtClean="0"/>
              <a:t>6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of Enlightenment:</a:t>
            </a:r>
          </a:p>
          <a:p>
            <a:pPr>
              <a:buNone/>
            </a:pPr>
            <a:r>
              <a:rPr lang="en-US" dirty="0" smtClean="0"/>
              <a:t>           Philosophers challenged beliefs formerly held by the church and government by insisting that human reason would lead to the solution of all problems.</a:t>
            </a:r>
          </a:p>
          <a:p>
            <a:r>
              <a:rPr lang="en-US" dirty="0" smtClean="0"/>
              <a:t>Scientific Revolution:</a:t>
            </a:r>
          </a:p>
          <a:p>
            <a:pPr>
              <a:buNone/>
            </a:pPr>
            <a:r>
              <a:rPr lang="en-US" dirty="0" smtClean="0"/>
              <a:t>                Scientists changed people's views of the world they lived in through discoveries such as the theory of the heliocentric universe.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Contrasting cont.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of Enlightenment:</a:t>
            </a:r>
          </a:p>
          <a:p>
            <a:pPr>
              <a:buNone/>
            </a:pPr>
            <a:r>
              <a:rPr lang="en-US" dirty="0" smtClean="0"/>
              <a:t>                Based on the belief that everyone has natural rights and that one must control one's destiny in order to have a better life on earth.</a:t>
            </a:r>
          </a:p>
          <a:p>
            <a:pPr>
              <a:buSzPct val="50000"/>
              <a:buFont typeface="Wingdings" charset="2"/>
              <a:buChar char="u"/>
            </a:pPr>
            <a:r>
              <a:rPr lang="en-US" dirty="0" smtClean="0"/>
              <a:t> Scientific Revolution:</a:t>
            </a:r>
          </a:p>
          <a:p>
            <a:pPr>
              <a:buSzPct val="50000"/>
              <a:buNone/>
            </a:pPr>
            <a:r>
              <a:rPr lang="en-US" dirty="0" smtClean="0"/>
              <a:t>                 Based on the popularization of the belief in a sun-centered universe.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652929" cy="43242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1:http://history-world.org/age_of_enlightenment.htm</a:t>
            </a:r>
          </a:p>
          <a:p>
            <a:pPr>
              <a:buNone/>
            </a:pPr>
            <a:r>
              <a:rPr lang="en-US" dirty="0" smtClean="0"/>
              <a:t>2:http://www.wsu.edu/~dee/ENLIGHT/SCIREV.HTM</a:t>
            </a:r>
          </a:p>
          <a:p>
            <a:pPr>
              <a:buNone/>
            </a:pPr>
            <a:r>
              <a:rPr lang="en-US" dirty="0" smtClean="0"/>
              <a:t>3:http://campus.udayton.edu/~hst-102/WEBPAG~1.HTM</a:t>
            </a:r>
          </a:p>
          <a:p>
            <a:pPr>
              <a:buNone/>
            </a:pPr>
            <a:r>
              <a:rPr lang="en-US" dirty="0" smtClean="0"/>
              <a:t>4:http://campus.udayton.edu/~hst-102/WEBPAG~1.HTM</a:t>
            </a:r>
          </a:p>
          <a:p>
            <a:pPr>
              <a:buNone/>
            </a:pPr>
            <a:r>
              <a:rPr lang="en-US" dirty="0" smtClean="0"/>
              <a:t>5:http://campus.udayton.edu/~hst-102/WEBPAG~1.HTM</a:t>
            </a:r>
          </a:p>
          <a:p>
            <a:pPr>
              <a:buNone/>
            </a:pPr>
            <a:r>
              <a:rPr lang="en-US" dirty="0" smtClean="0"/>
              <a:t>6:http://campus.udayton.edu/~hst-102/WEBPAG~1.HTM</a:t>
            </a:r>
          </a:p>
          <a:p>
            <a:pPr>
              <a:buNone/>
            </a:pPr>
            <a:r>
              <a:rPr lang="en-US" dirty="0" smtClean="0"/>
              <a:t>7:http://campus.udayton.edu/~hst-102/WEBPAG~1.HTM</a:t>
            </a:r>
          </a:p>
          <a:p>
            <a:pPr>
              <a:buNone/>
            </a:pPr>
            <a:r>
              <a:rPr lang="en-US" dirty="0" smtClean="0"/>
              <a:t>8:http://campus.udayton.edu/~hst-102/WEBPAG~1.HTM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acher xmlns="F9EFAC76-1681-4584-B5E9-FC1C4BDF6623" xsi:nil="true"/>
    <Due_x0020_Date xmlns="F9EFAC76-1681-4584-B5E9-FC1C4BDF6623" xsi:nil="true"/>
    <Class xmlns="F9EFAC76-1681-4584-B5E9-FC1C4BDF66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CEFF981168445B5E9FC1C4BDF6623" ma:contentTypeVersion="0" ma:contentTypeDescription="Create a new document." ma:contentTypeScope="" ma:versionID="3c87a3c41d12d32d7a7e16c93b29e98c">
  <xsd:schema xmlns:xsd="http://www.w3.org/2001/XMLSchema" xmlns:p="http://schemas.microsoft.com/office/2006/metadata/properties" xmlns:ns2="F9EFAC76-1681-4584-B5E9-FC1C4BDF6623" targetNamespace="http://schemas.microsoft.com/office/2006/metadata/properties" ma:root="true" ma:fieldsID="0a45cd33223c1491e582436c2f86538d" ns2:_="">
    <xsd:import namespace="F9EFAC76-1681-4584-B5E9-FC1C4BDF6623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9EFAC76-1681-4584-B5E9-FC1C4BDF6623" elementFormDefault="qualified">
    <xsd:import namespace="http://schemas.microsoft.com/office/2006/documentManagement/type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9733A51-037A-46FF-A7E8-4821899D37B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F9EFAC76-1681-4584-B5E9-FC1C4BDF662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B132EE6-884C-4B19-9715-371DC8BFBD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7D528-ED17-425F-9C38-DC5DDB8A6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EFAC76-1681-4584-B5E9-FC1C4BDF662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104</TotalTime>
  <Words>483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Tradition</vt:lpstr>
      <vt:lpstr>Age of Enlightenment vs. The Scientific Revolution</vt:lpstr>
      <vt:lpstr>Age of Enlightenment1</vt:lpstr>
      <vt:lpstr>Scientific Revolution2</vt:lpstr>
      <vt:lpstr>Comparison3</vt:lpstr>
      <vt:lpstr>Comparing cont.4</vt:lpstr>
      <vt:lpstr>Contrasting5</vt:lpstr>
      <vt:lpstr>Contrasting cont.6</vt:lpstr>
      <vt:lpstr>Contrasting cont.7</vt:lpstr>
      <vt:lpstr>Work Cited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Enlightenment vs. The Scientific Revolution</dc:title>
  <dc:creator>Irmarie Alvira</dc:creator>
  <cp:lastModifiedBy>ecdemott</cp:lastModifiedBy>
  <cp:revision>1</cp:revision>
  <dcterms:created xsi:type="dcterms:W3CDTF">2010-10-07T20:10:04Z</dcterms:created>
  <dcterms:modified xsi:type="dcterms:W3CDTF">2010-10-18T15:59:25Z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0x01010076ACEFF981168445B5E9FC1C4BDF6623</vt:lpwstr>
  </property>
</Properties>
</file>