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57" r:id="rId6"/>
    <p:sldId id="277" r:id="rId7"/>
    <p:sldId id="258" r:id="rId8"/>
    <p:sldId id="276" r:id="rId9"/>
    <p:sldId id="259" r:id="rId10"/>
    <p:sldId id="266" r:id="rId11"/>
    <p:sldId id="267" r:id="rId12"/>
    <p:sldId id="268" r:id="rId13"/>
    <p:sldId id="269" r:id="rId14"/>
    <p:sldId id="270" r:id="rId15"/>
    <p:sldId id="271"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C925F0-6411-4DB4-92AB-AD2697DCC1B5}" type="datetimeFigureOut">
              <a:rPr lang="en-US" smtClean="0"/>
              <a:pPr/>
              <a:t>10/18/2010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F514CE-ACDF-45F0-8883-872ED8D4F8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C925F0-6411-4DB4-92AB-AD2697DCC1B5}" type="datetimeFigureOut">
              <a:rPr lang="en-US" smtClean="0"/>
              <a:pPr/>
              <a:t>10/18/2010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1F514CE-ACDF-45F0-8883-872ED8D4F8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C925F0-6411-4DB4-92AB-AD2697DCC1B5}" type="datetimeFigureOut">
              <a:rPr lang="en-US" smtClean="0"/>
              <a:pPr/>
              <a:t>10/18/2010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1F514CE-ACDF-45F0-8883-872ED8D4F8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C925F0-6411-4DB4-92AB-AD2697DCC1B5}" type="datetimeFigureOut">
              <a:rPr lang="en-US" smtClean="0"/>
              <a:pPr/>
              <a:t>10/18/2010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1F514CE-ACDF-45F0-8883-872ED8D4F85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C925F0-6411-4DB4-92AB-AD2697DCC1B5}" type="datetimeFigureOut">
              <a:rPr lang="en-US" smtClean="0"/>
              <a:pPr/>
              <a:t>10/18/2010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1F514CE-ACDF-45F0-8883-872ED8D4F856}"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C925F0-6411-4DB4-92AB-AD2697DCC1B5}" type="datetimeFigureOut">
              <a:rPr lang="en-US" smtClean="0"/>
              <a:pPr/>
              <a:t>10/18/2010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1F514CE-ACDF-45F0-8883-872ED8D4F85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C925F0-6411-4DB4-92AB-AD2697DCC1B5}" type="datetimeFigureOut">
              <a:rPr lang="en-US" smtClean="0"/>
              <a:pPr/>
              <a:t>10/18/2010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1F514CE-ACDF-45F0-8883-872ED8D4F85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3C925F0-6411-4DB4-92AB-AD2697DCC1B5}" type="datetimeFigureOut">
              <a:rPr lang="en-US" smtClean="0"/>
              <a:pPr/>
              <a:t>10/18/2010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1F514CE-ACDF-45F0-8883-872ED8D4F85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C925F0-6411-4DB4-92AB-AD2697DCC1B5}" type="datetimeFigureOut">
              <a:rPr lang="en-US" smtClean="0"/>
              <a:pPr/>
              <a:t>10/18/2010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1F514CE-ACDF-45F0-8883-872ED8D4F8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3C925F0-6411-4DB4-92AB-AD2697DCC1B5}" type="datetimeFigureOut">
              <a:rPr lang="en-US" smtClean="0"/>
              <a:pPr/>
              <a:t>10/18/2010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1F514CE-ACDF-45F0-8883-872ED8D4F85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C925F0-6411-4DB4-92AB-AD2697DCC1B5}" type="datetimeFigureOut">
              <a:rPr lang="en-US" smtClean="0"/>
              <a:pPr/>
              <a:t>10/18/2010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F514CE-ACDF-45F0-8883-872ED8D4F856}"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C925F0-6411-4DB4-92AB-AD2697DCC1B5}" type="datetimeFigureOut">
              <a:rPr lang="en-US" smtClean="0"/>
              <a:pPr/>
              <a:t>10/18/2010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F514CE-ACDF-45F0-8883-872ED8D4F8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Confucius" TargetMode="External"/><Relationship Id="rId2" Type="http://schemas.openxmlformats.org/officeDocument/2006/relationships/hyperlink" Target="http://www.trinity.edu/rnadeau/chinese%20religions/Confucianism%20and%20Taoism.htm" TargetMode="External"/><Relationship Id="rId1" Type="http://schemas.openxmlformats.org/officeDocument/2006/relationships/slideLayout" Target="../slideLayouts/slideLayout2.xml"/><Relationship Id="rId5" Type="http://schemas.openxmlformats.org/officeDocument/2006/relationships/hyperlink" Target="http://www.sacred-texts.com/cfu/index.htm" TargetMode="External"/><Relationship Id="rId4" Type="http://schemas.openxmlformats.org/officeDocument/2006/relationships/hyperlink" Target="http://www.asiasentinel.com/index.php?option=com_content&amp;task=view&amp;id=468&amp;Itemid=20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fontScale="90000"/>
          </a:bodyPr>
          <a:lstStyle/>
          <a:p>
            <a:r>
              <a:rPr lang="en-US" b="1" dirty="0" smtClean="0">
                <a:latin typeface="Bernard MT Condensed" pitchFamily="18" charset="0"/>
              </a:rPr>
              <a:t>Daoism &amp; Confucianism, realism &amp; eastern thoughts.</a:t>
            </a:r>
            <a:endParaRPr lang="en-US" b="1" dirty="0">
              <a:latin typeface="Bernard MT Condensed" pitchFamily="18" charset="0"/>
            </a:endParaRPr>
          </a:p>
        </p:txBody>
      </p:sp>
      <p:sp>
        <p:nvSpPr>
          <p:cNvPr id="3" name="Subtitle 2"/>
          <p:cNvSpPr>
            <a:spLocks noGrp="1"/>
          </p:cNvSpPr>
          <p:nvPr>
            <p:ph type="subTitle" idx="1"/>
          </p:nvPr>
        </p:nvSpPr>
        <p:spPr>
          <a:xfrm>
            <a:off x="1371600" y="4648200"/>
            <a:ext cx="6400800" cy="1752600"/>
          </a:xfrm>
        </p:spPr>
        <p:txBody>
          <a:bodyPr/>
          <a:lstStyle/>
          <a:p>
            <a:r>
              <a:rPr lang="en-US" dirty="0" smtClean="0">
                <a:latin typeface="Bernard MT Condensed" pitchFamily="18" charset="0"/>
              </a:rPr>
              <a:t>Alexis Burton</a:t>
            </a:r>
          </a:p>
          <a:p>
            <a:r>
              <a:rPr lang="en-US" dirty="0" smtClean="0">
                <a:latin typeface="Bernard MT Condensed" pitchFamily="18" charset="0"/>
              </a:rPr>
              <a:t>A4</a:t>
            </a:r>
            <a:endParaRPr lang="en-US" dirty="0">
              <a:latin typeface="Bernard MT Condense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100" dirty="0" smtClean="0"/>
              <a:t>Q: What is Daoism?</a:t>
            </a:r>
          </a:p>
          <a:p>
            <a:r>
              <a:rPr lang="en-US" sz="2100" dirty="0" smtClean="0"/>
              <a:t>A: compassion, moderation, and humility, while Taoist thought generally focuses on nature the relationship between humanity and the cosmos health and longevity, and wu wei (action through inaction), which is thought to produce harmony with the Universe. In general, Taoist propriety and ethics place an emphasis on the unity of the universe, the unity of the material world, and the spiritual world, the unity of the past, present and future</a:t>
            </a:r>
          </a:p>
          <a:p>
            <a:r>
              <a:rPr lang="en-US" sz="2100" dirty="0" smtClean="0"/>
              <a:t>Q: what are the principles of Daoism?</a:t>
            </a:r>
          </a:p>
          <a:p>
            <a:r>
              <a:rPr lang="en-US" sz="2100" dirty="0" smtClean="0"/>
              <a:t>A: Taoist theology emphasizes various themes found in the Daodejing and Zhuangzi, such as naturalness, vitality, peace. “non-action" (wu wei, or 'effortless effort'), emptiness (refinement), detachment, flexibility, receptiveness, spontaneity, the relativism of human ways of life, ways of speaking and guiding behavior.</a:t>
            </a:r>
          </a:p>
        </p:txBody>
      </p:sp>
      <p:sp>
        <p:nvSpPr>
          <p:cNvPr id="2" name="Title 1"/>
          <p:cNvSpPr>
            <a:spLocks noGrp="1"/>
          </p:cNvSpPr>
          <p:nvPr>
            <p:ph type="title"/>
          </p:nvPr>
        </p:nvSpPr>
        <p:spPr/>
        <p:txBody>
          <a:bodyPr/>
          <a:lstStyle/>
          <a:p>
            <a:r>
              <a:rPr lang="en-US" dirty="0" smtClean="0"/>
              <a:t>Q &amp; A</a:t>
            </a: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100" dirty="0" smtClean="0"/>
              <a:t>Q: where is Daoism mostly excepted?</a:t>
            </a:r>
          </a:p>
          <a:p>
            <a:r>
              <a:rPr lang="en-US" sz="2100" dirty="0" smtClean="0"/>
              <a:t>A: China, Japan, Korea, Vietnam, and Singapore.</a:t>
            </a:r>
          </a:p>
          <a:p>
            <a:r>
              <a:rPr lang="en-US" sz="2100" dirty="0" smtClean="0"/>
              <a:t>Q: When did it basically star?</a:t>
            </a:r>
          </a:p>
          <a:p>
            <a:r>
              <a:rPr lang="en-US" sz="2100" dirty="0" smtClean="0"/>
              <a:t>A: there was no Daoism before the literati of the Han dynasty (c. 200 BCE)</a:t>
            </a:r>
          </a:p>
          <a:p>
            <a:r>
              <a:rPr lang="en-US" sz="2100" dirty="0" smtClean="0"/>
              <a:t>Q:  Who is the founder of Daoism?</a:t>
            </a:r>
          </a:p>
          <a:p>
            <a:r>
              <a:rPr lang="en-US" sz="2100" dirty="0" smtClean="0"/>
              <a:t>A: Laozi is traditionally regarded as the founder of Taoism and is closely associated in this context with "original", or "primordial“. the common belief is that a teacher named Laozi founded the school and wrote its major work, called the </a:t>
            </a:r>
            <a:r>
              <a:rPr lang="en-US" sz="2100" i="1" dirty="0" smtClean="0"/>
              <a:t>Daodejing, </a:t>
            </a:r>
            <a:r>
              <a:rPr lang="en-US" sz="2100" dirty="0" smtClean="0"/>
              <a:t>also sometimes known as </a:t>
            </a:r>
            <a:r>
              <a:rPr lang="en-US" sz="2100" i="1" dirty="0" smtClean="0"/>
              <a:t>the Laozi</a:t>
            </a:r>
            <a:r>
              <a:rPr lang="en-US" sz="2100" dirty="0" smtClean="0"/>
              <a:t>. </a:t>
            </a:r>
          </a:p>
          <a:p>
            <a:endParaRPr lang="en-US" sz="2100" dirty="0" smtClean="0"/>
          </a:p>
          <a:p>
            <a:endParaRPr lang="en-US" sz="2100" dirty="0" smtClean="0"/>
          </a:p>
          <a:p>
            <a:endParaRPr lang="en-US" sz="2100" dirty="0" smtClean="0"/>
          </a:p>
          <a:p>
            <a:endParaRPr lang="en-US" sz="2100" dirty="0" smtClean="0"/>
          </a:p>
          <a:p>
            <a:endParaRPr lang="en-US" sz="2100" dirty="0" smtClean="0"/>
          </a:p>
          <a:p>
            <a:endParaRPr lang="en-US" sz="2100" dirty="0" smtClean="0"/>
          </a:p>
          <a:p>
            <a:pPr>
              <a:buNone/>
            </a:pPr>
            <a:endParaRPr lang="en-US" sz="2100" dirty="0"/>
          </a:p>
        </p:txBody>
      </p:sp>
      <p:sp>
        <p:nvSpPr>
          <p:cNvPr id="2" name="Title 1"/>
          <p:cNvSpPr>
            <a:spLocks noGrp="1"/>
          </p:cNvSpPr>
          <p:nvPr>
            <p:ph type="title"/>
          </p:nvPr>
        </p:nvSpPr>
        <p:spPr/>
        <p:txBody>
          <a:bodyPr/>
          <a:lstStyle/>
          <a:p>
            <a:r>
              <a:rPr lang="en-US" dirty="0" smtClean="0"/>
              <a:t>Q &amp; 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t>Q &amp; 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http://www.trinity.edu/rnadeau/chinese%20religions/Confucianism%20and%20Taoism.htm</a:t>
            </a:r>
            <a:r>
              <a:rPr lang="en-US" dirty="0" smtClean="0"/>
              <a:t> </a:t>
            </a:r>
          </a:p>
          <a:p>
            <a:r>
              <a:rPr lang="en-US" dirty="0" smtClean="0"/>
              <a:t> </a:t>
            </a:r>
            <a:r>
              <a:rPr lang="en-US" dirty="0" smtClean="0">
                <a:hlinkClick r:id="rId3"/>
              </a:rPr>
              <a:t>http://en.wikipedia.org/wiki/Confucius</a:t>
            </a:r>
            <a:r>
              <a:rPr lang="en-US" dirty="0" smtClean="0"/>
              <a:t>    </a:t>
            </a:r>
          </a:p>
          <a:p>
            <a:r>
              <a:rPr lang="en-US" dirty="0" smtClean="0">
                <a:hlinkClick r:id="rId4"/>
              </a:rPr>
              <a:t>http://www.asiasentinel.com/index.php?option=com_content&amp;task=view&amp;id=468&amp;Itemid=206</a:t>
            </a:r>
            <a:r>
              <a:rPr lang="en-US" dirty="0" smtClean="0"/>
              <a:t>    </a:t>
            </a:r>
          </a:p>
          <a:p>
            <a:r>
              <a:rPr lang="en-US" dirty="0" smtClean="0">
                <a:hlinkClick r:id="rId5"/>
              </a:rPr>
              <a:t>http://www.sacred-texts.com/cfu/index.htm</a:t>
            </a:r>
            <a:r>
              <a:rPr lang="en-US" dirty="0" smtClean="0"/>
              <a:t> 			</a:t>
            </a:r>
            <a:endParaRPr lang="en-US" dirty="0"/>
          </a:p>
        </p:txBody>
      </p:sp>
      <p:sp>
        <p:nvSpPr>
          <p:cNvPr id="2" name="Title 1"/>
          <p:cNvSpPr>
            <a:spLocks noGrp="1"/>
          </p:cNvSpPr>
          <p:nvPr>
            <p:ph type="title"/>
          </p:nvPr>
        </p:nvSpPr>
        <p:spPr/>
        <p:txBody>
          <a:bodyPr/>
          <a:lstStyle/>
          <a:p>
            <a:r>
              <a:rPr lang="en-US" dirty="0" smtClean="0"/>
              <a:t>Citations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r>
              <a:rPr lang="en-US" sz="2000" dirty="0" smtClean="0"/>
              <a:t>Chinese ethical and philosophical system developed from the teachings of the Chinese philosopher Confucius.</a:t>
            </a:r>
          </a:p>
          <a:p>
            <a:r>
              <a:rPr lang="en-US" sz="2000" dirty="0" smtClean="0"/>
              <a:t>complex system of moral, social, political, philosophical, and quasi-religious thought that has had tremendous influence on the culture and history of East Asia.</a:t>
            </a:r>
          </a:p>
          <a:p>
            <a:r>
              <a:rPr lang="en-US" sz="2000" dirty="0" smtClean="0"/>
              <a:t>Countries and cultures strongly influenced by Confucianism include mainland China, Taiwan, Korea, Japan and Vietnam, as well as various territories settled predominantly by Chinese people such as Singapore.</a:t>
            </a:r>
          </a:p>
          <a:p>
            <a:r>
              <a:rPr lang="en-US" sz="2000" dirty="0" smtClean="0"/>
              <a:t>In Confucianism, human beings are teachable, improvable and perfectible through personal and communal Endeavour especially including self-cultivation and self-creation.</a:t>
            </a:r>
          </a:p>
          <a:p>
            <a:r>
              <a:rPr lang="en-US" sz="2000" dirty="0" smtClean="0"/>
              <a:t>Confucianism is the cultivation of virtue and the development of moral perfection.</a:t>
            </a:r>
          </a:p>
        </p:txBody>
      </p:sp>
      <p:sp>
        <p:nvSpPr>
          <p:cNvPr id="2" name="Title 1"/>
          <p:cNvSpPr>
            <a:spLocks noGrp="1"/>
          </p:cNvSpPr>
          <p:nvPr>
            <p:ph type="title"/>
          </p:nvPr>
        </p:nvSpPr>
        <p:spPr>
          <a:xfrm>
            <a:off x="457200" y="228600"/>
            <a:ext cx="8229600" cy="1143000"/>
          </a:xfrm>
        </p:spPr>
        <p:txBody>
          <a:bodyPr>
            <a:normAutofit/>
          </a:bodyPr>
          <a:lstStyle/>
          <a:p>
            <a:r>
              <a:rPr lang="en-US" dirty="0" smtClean="0"/>
              <a:t>Confucianism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Confucianism holds that one should give up one's life, if necessary, either passively or actively, for the sake of upholding the cardinal moral values of </a:t>
            </a:r>
            <a:r>
              <a:rPr lang="en-US" sz="2400" i="1" dirty="0" smtClean="0"/>
              <a:t>ren</a:t>
            </a:r>
            <a:r>
              <a:rPr lang="en-US" sz="2400" dirty="0" smtClean="0"/>
              <a:t> and </a:t>
            </a:r>
            <a:r>
              <a:rPr lang="en-US" sz="2400" i="1" dirty="0" smtClean="0"/>
              <a:t>yi.</a:t>
            </a:r>
          </a:p>
          <a:p>
            <a:r>
              <a:rPr lang="en-US" sz="2400" dirty="0" smtClean="0"/>
              <a:t>Humanity is the core in Confucianism.</a:t>
            </a:r>
          </a:p>
          <a:p>
            <a:r>
              <a:rPr lang="en-US" sz="2400" dirty="0" smtClean="0"/>
              <a:t>The sacred books of Confucius were not written by him. They were written by his students. </a:t>
            </a:r>
          </a:p>
          <a:p>
            <a:r>
              <a:rPr lang="en-US" sz="2400" dirty="0" smtClean="0"/>
              <a:t>Another key Confucian concept is that in order to govern others one must first govern oneself.</a:t>
            </a:r>
          </a:p>
          <a:p>
            <a:r>
              <a:rPr lang="en-US" sz="2400" dirty="0" smtClean="0"/>
              <a:t>The main basis of Confucius teachings was to seek knowledge, study, and become a better person.</a:t>
            </a:r>
          </a:p>
          <a:p>
            <a:endParaRPr lang="en-US" sz="2100" dirty="0" smtClean="0"/>
          </a:p>
          <a:p>
            <a:endParaRPr lang="en-US" sz="2100" dirty="0" smtClean="0"/>
          </a:p>
          <a:p>
            <a:endParaRPr lang="en-US" sz="2100" dirty="0" smtClean="0"/>
          </a:p>
          <a:p>
            <a:endParaRPr lang="en-US" sz="2100" dirty="0" smtClean="0"/>
          </a:p>
        </p:txBody>
      </p:sp>
      <p:sp>
        <p:nvSpPr>
          <p:cNvPr id="2" name="Title 1"/>
          <p:cNvSpPr>
            <a:spLocks noGrp="1"/>
          </p:cNvSpPr>
          <p:nvPr>
            <p:ph type="title"/>
          </p:nvPr>
        </p:nvSpPr>
        <p:spPr/>
        <p:txBody>
          <a:bodyPr/>
          <a:lstStyle/>
          <a:p>
            <a:r>
              <a:rPr lang="en-US" dirty="0" smtClean="0"/>
              <a:t>Confucianism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one of the two great indigenous philosophical traditions of China</a:t>
            </a:r>
            <a:r>
              <a:rPr lang="en-US" sz="2400" i="1" dirty="0" smtClean="0"/>
              <a:t>.</a:t>
            </a:r>
          </a:p>
          <a:p>
            <a:r>
              <a:rPr lang="en-US" sz="2400" dirty="0" smtClean="0"/>
              <a:t>Daoism encompasses thought and practice that sometimes are viewed as philosophical, as religious, or as a combination of both.</a:t>
            </a:r>
          </a:p>
          <a:p>
            <a:r>
              <a:rPr lang="en-US" sz="2400" dirty="0" smtClean="0"/>
              <a:t>focus on understanding the nature of reality, increasing their longevity, ordering life morally, practicing ruler ship, and regulating consciousness and diet. </a:t>
            </a:r>
          </a:p>
          <a:p>
            <a:r>
              <a:rPr lang="en-US" sz="2400" dirty="0" smtClean="0"/>
              <a:t>there was no Daoism before the literati of the Han dynasty (c. 200 BCE)</a:t>
            </a:r>
            <a:endParaRPr lang="en-US" sz="2400" dirty="0"/>
          </a:p>
        </p:txBody>
      </p:sp>
      <p:sp>
        <p:nvSpPr>
          <p:cNvPr id="2" name="Title 1"/>
          <p:cNvSpPr>
            <a:spLocks noGrp="1"/>
          </p:cNvSpPr>
          <p:nvPr>
            <p:ph type="title"/>
          </p:nvPr>
        </p:nvSpPr>
        <p:spPr/>
        <p:txBody>
          <a:bodyPr/>
          <a:lstStyle/>
          <a:p>
            <a:r>
              <a:rPr lang="en-US" dirty="0" smtClean="0"/>
              <a:t>Daoism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In the Taoist view of sexuality the body is viewed as a positive asset, and mind and body are not set in contrast or opposition with each other.</a:t>
            </a:r>
          </a:p>
          <a:p>
            <a:r>
              <a:rPr lang="en-US" sz="2400" i="1" dirty="0" smtClean="0"/>
              <a:t>Tao Te Ching</a:t>
            </a:r>
            <a:r>
              <a:rPr lang="en-US" sz="2400" dirty="0" smtClean="0"/>
              <a:t>, or </a:t>
            </a:r>
            <a:r>
              <a:rPr lang="en-US" sz="2400" i="1" dirty="0" smtClean="0"/>
              <a:t>Daodejing</a:t>
            </a:r>
            <a:r>
              <a:rPr lang="en-US" sz="2400" dirty="0" smtClean="0"/>
              <a:t>, is widely regarded to be the most influential Taoist text. It is a foundational scripture of central importance in Taoism purportedly written by Lao Tzu sometime in the 3rd or 4th centuries BCE</a:t>
            </a:r>
          </a:p>
          <a:p>
            <a:r>
              <a:rPr lang="en-US" sz="2400" dirty="0" smtClean="0"/>
              <a:t>The main person that founded Daoism, was named Laozi.</a:t>
            </a:r>
            <a:endParaRPr lang="en-US" sz="2400" dirty="0"/>
          </a:p>
        </p:txBody>
      </p:sp>
      <p:sp>
        <p:nvSpPr>
          <p:cNvPr id="2" name="Title 1"/>
          <p:cNvSpPr>
            <a:spLocks noGrp="1"/>
          </p:cNvSpPr>
          <p:nvPr>
            <p:ph type="title"/>
          </p:nvPr>
        </p:nvSpPr>
        <p:spPr/>
        <p:txBody>
          <a:bodyPr/>
          <a:lstStyle/>
          <a:p>
            <a:r>
              <a:rPr lang="en-US" dirty="0" smtClean="0"/>
              <a:t>Daoism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t>realism &amp; </a:t>
            </a:r>
            <a:r>
              <a:rPr lang="en-US" dirty="0"/>
              <a:t>E</a:t>
            </a:r>
            <a:r>
              <a:rPr lang="en-US" dirty="0" smtClean="0"/>
              <a:t>astern thoughts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smtClean="0"/>
              <a:t>Realism and eastern thought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763000" cy="5181600"/>
          </a:xfrm>
        </p:spPr>
        <p:txBody>
          <a:bodyPr>
            <a:normAutofit/>
          </a:bodyPr>
          <a:lstStyle/>
          <a:p>
            <a:r>
              <a:rPr lang="en-US" sz="2200" dirty="0" smtClean="0"/>
              <a:t>Q:Who was the founder of Confucianism?</a:t>
            </a:r>
            <a:r>
              <a:rPr lang="en-US" sz="2200" dirty="0"/>
              <a:t> </a:t>
            </a:r>
            <a:endParaRPr lang="en-US" sz="2200" dirty="0" smtClean="0"/>
          </a:p>
          <a:p>
            <a:r>
              <a:rPr lang="en-US" sz="2200" dirty="0" smtClean="0"/>
              <a:t>A: Confucius.</a:t>
            </a:r>
          </a:p>
          <a:p>
            <a:r>
              <a:rPr lang="en-US" sz="2200" dirty="0" smtClean="0"/>
              <a:t>Q: Who was Confucius?</a:t>
            </a:r>
          </a:p>
          <a:p>
            <a:r>
              <a:rPr lang="en-US" sz="2200" dirty="0" smtClean="0"/>
              <a:t>A: Confucius was said to be lowly and poor, he sought to revive the perfect virtue of Huaxia (Chinese civilization) and the classical properties of the Western </a:t>
            </a:r>
            <a:r>
              <a:rPr lang="en-US" sz="2200" dirty="0"/>
              <a:t>Z</a:t>
            </a:r>
            <a:r>
              <a:rPr lang="en-US" sz="2200" dirty="0" smtClean="0"/>
              <a:t>hou Dynasty to build a great, harmonious and humanistic society. Known as a philosopher. </a:t>
            </a:r>
          </a:p>
          <a:p>
            <a:r>
              <a:rPr lang="en-US" sz="2200" dirty="0" smtClean="0"/>
              <a:t>Q: what was the Confucius philosophy?</a:t>
            </a:r>
          </a:p>
          <a:p>
            <a:r>
              <a:rPr lang="en-US" sz="2200" dirty="0" smtClean="0"/>
              <a:t>A: His philosophy emphasized personal and governmental morality, correctness of social relationships, justice and sincerity.</a:t>
            </a:r>
          </a:p>
          <a:p>
            <a:r>
              <a:rPr lang="en-US" sz="2200" dirty="0"/>
              <a:t>Q: When was Confucius born? And when did he die?</a:t>
            </a:r>
          </a:p>
          <a:p>
            <a:r>
              <a:rPr lang="en-US" sz="2200" dirty="0"/>
              <a:t>A: traditionally September 28, 551 BC – 479 </a:t>
            </a:r>
            <a:r>
              <a:rPr lang="en-US" sz="2200" dirty="0" smtClean="0"/>
              <a:t>BC.</a:t>
            </a:r>
          </a:p>
        </p:txBody>
      </p:sp>
      <p:sp>
        <p:nvSpPr>
          <p:cNvPr id="2" name="Title 1"/>
          <p:cNvSpPr>
            <a:spLocks noGrp="1"/>
          </p:cNvSpPr>
          <p:nvPr>
            <p:ph type="title"/>
          </p:nvPr>
        </p:nvSpPr>
        <p:spPr/>
        <p:txBody>
          <a:bodyPr/>
          <a:lstStyle/>
          <a:p>
            <a:r>
              <a:rPr lang="en-US" dirty="0" smtClean="0"/>
              <a:t>Q &amp; 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2700" dirty="0" smtClean="0"/>
              <a:t>Q: What countries/cultures were strongly influenced by Confucianism? </a:t>
            </a:r>
          </a:p>
          <a:p>
            <a:r>
              <a:rPr lang="en-US" sz="2700" dirty="0" smtClean="0"/>
              <a:t>A: mainland China, Taiwan, Korea, Japan and Vietnam, as well as various territories settled predominantly by Chinese people, such as Singapore.</a:t>
            </a:r>
          </a:p>
          <a:p>
            <a:r>
              <a:rPr lang="en-US" sz="2700" dirty="0" smtClean="0"/>
              <a:t>Q: why did Confucius have such an amazing footprint on the Asian culture?</a:t>
            </a:r>
          </a:p>
          <a:p>
            <a:r>
              <a:rPr lang="en-US" sz="2700" dirty="0" smtClean="0"/>
              <a:t>A: Because his vision of personal and social perfections was framed as a revival of the ordered society of earlier times, Confucius is often considered a great proponent of conservatism, but a closer look at what he proposes often shows that he used (and perhaps twisted) past institutions and rites to push a new political agenda of his own: a revival of a unified royal state, whose rulers would succeed to power on the basis of their moral merits instead of lineage; these would be rulers devoted to their people, striving for personal and social perfection. Such a ruler would spread his own virtues to the people instead of imposing proper behavior with laws and rules.</a:t>
            </a:r>
          </a:p>
          <a:p>
            <a:endParaRPr lang="en-US" sz="2700" dirty="0" smtClean="0"/>
          </a:p>
          <a:p>
            <a:endParaRPr lang="en-US" sz="2700" dirty="0"/>
          </a:p>
        </p:txBody>
      </p:sp>
      <p:sp>
        <p:nvSpPr>
          <p:cNvPr id="2" name="Title 1"/>
          <p:cNvSpPr>
            <a:spLocks noGrp="1"/>
          </p:cNvSpPr>
          <p:nvPr>
            <p:ph type="title"/>
          </p:nvPr>
        </p:nvSpPr>
        <p:spPr/>
        <p:txBody>
          <a:bodyPr/>
          <a:lstStyle/>
          <a:p>
            <a:r>
              <a:rPr lang="en-US" dirty="0" smtClean="0"/>
              <a:t>Q &amp; A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lass xmlns="30CB7A57-A6FE-4EB1-941B-C1F1956A0D99">ap world</Class>
    <Teacher xmlns="30CB7A57-A6FE-4EB1-941B-C1F1956A0D99">mr. demotte</Teacher>
    <Due_x0020_Date xmlns="30CB7A57-A6FE-4EB1-941B-C1F1956A0D99">next class</Due_x0020_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7ACB30FEA6B14E941BC1F1956A0D99" ma:contentTypeVersion="0" ma:contentTypeDescription="Create a new document." ma:contentTypeScope="" ma:versionID="375ad9e69ba364c0ef34ea0d29cd6175">
  <xsd:schema xmlns:xsd="http://www.w3.org/2001/XMLSchema" xmlns:p="http://schemas.microsoft.com/office/2006/metadata/properties" xmlns:ns2="30CB7A57-A6FE-4EB1-941B-C1F1956A0D99" targetNamespace="http://schemas.microsoft.com/office/2006/metadata/properties" ma:root="true" ma:fieldsID="716750b38f348bb46cb9bfed739ea57b" ns2:_="">
    <xsd:import namespace="30CB7A57-A6FE-4EB1-941B-C1F1956A0D99"/>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30CB7A57-A6FE-4EB1-941B-C1F1956A0D99"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20194BC-3599-45EC-AF27-5CB3C4F33BD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30CB7A57-A6FE-4EB1-941B-C1F1956A0D99"/>
    <ds:schemaRef ds:uri="http://schemas.openxmlformats.org/package/2006/metadata/core-properties"/>
  </ds:schemaRefs>
</ds:datastoreItem>
</file>

<file path=customXml/itemProps2.xml><?xml version="1.0" encoding="utf-8"?>
<ds:datastoreItem xmlns:ds="http://schemas.openxmlformats.org/officeDocument/2006/customXml" ds:itemID="{6AFA36DB-51FF-4FEB-A90F-DDE742706280}">
  <ds:schemaRefs>
    <ds:schemaRef ds:uri="http://schemas.microsoft.com/sharepoint/v3/contenttype/forms"/>
  </ds:schemaRefs>
</ds:datastoreItem>
</file>

<file path=customXml/itemProps3.xml><?xml version="1.0" encoding="utf-8"?>
<ds:datastoreItem xmlns:ds="http://schemas.openxmlformats.org/officeDocument/2006/customXml" ds:itemID="{EDB599A1-AC52-4BE6-8639-38032B0532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B7A57-A6FE-4EB1-941B-C1F1956A0D9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Concourse</Template>
  <TotalTime>151</TotalTime>
  <Words>965</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Daoism &amp; Confucianism, realism &amp; eastern thoughts.</vt:lpstr>
      <vt:lpstr>Confucianism</vt:lpstr>
      <vt:lpstr>Confucianism</vt:lpstr>
      <vt:lpstr>Daoism</vt:lpstr>
      <vt:lpstr>Daoism</vt:lpstr>
      <vt:lpstr>realism &amp; Eastern thoughts</vt:lpstr>
      <vt:lpstr>Realism and eastern thought</vt:lpstr>
      <vt:lpstr>Q &amp; A</vt:lpstr>
      <vt:lpstr>Q &amp; A </vt:lpstr>
      <vt:lpstr>Q &amp; A</vt:lpstr>
      <vt:lpstr>Q &amp; A</vt:lpstr>
      <vt:lpstr>Q &amp; A</vt:lpstr>
      <vt:lpstr>Citations</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Daoism &amp; Confucianism, realism and eastern thoughts.</dc:title>
  <dc:creator>303102</dc:creator>
  <cp:lastModifiedBy>ecdemott</cp:lastModifiedBy>
  <cp:revision>22</cp:revision>
  <dcterms:created xsi:type="dcterms:W3CDTF">2010-10-01T16:48:46Z</dcterms:created>
  <dcterms:modified xsi:type="dcterms:W3CDTF">2010-10-18T15:36:10Z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0x010100577ACB30FEA6B14E941BC1F1956A0D99</vt:lpwstr>
  </property>
</Properties>
</file>