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60" r:id="rId8"/>
    <p:sldId id="259" r:id="rId9"/>
    <p:sldId id="261"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950EA0F0-ABBD-46C0-B964-E0BCCB7D0781}" type="datetimeFigureOut">
              <a:rPr lang="en-US" smtClean="0"/>
              <a:t>12/1/2011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94404B88-3971-49A5-B3B3-FA3C3668104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EA0F0-ABBD-46C0-B964-E0BCCB7D0781}"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4B88-3971-49A5-B3B3-FA3C366810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0EA0F0-ABBD-46C0-B964-E0BCCB7D0781}"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4B88-3971-49A5-B3B3-FA3C366810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0EA0F0-ABBD-46C0-B964-E0BCCB7D0781}"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4B88-3971-49A5-B3B3-FA3C3668104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0EA0F0-ABBD-46C0-B964-E0BCCB7D0781}" type="datetimeFigureOut">
              <a:rPr lang="en-US" smtClean="0"/>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4B88-3971-49A5-B3B3-FA3C3668104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0EA0F0-ABBD-46C0-B964-E0BCCB7D0781}"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4B88-3971-49A5-B3B3-FA3C3668104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50EA0F0-ABBD-46C0-B964-E0BCCB7D0781}" type="datetimeFigureOut">
              <a:rPr lang="en-US" smtClean="0"/>
              <a:t>12/1/2011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04B88-3971-49A5-B3B3-FA3C366810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0EA0F0-ABBD-46C0-B964-E0BCCB7D0781}" type="datetimeFigureOut">
              <a:rPr lang="en-US" smtClean="0"/>
              <a:t>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04B88-3971-49A5-B3B3-FA3C3668104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0EA0F0-ABBD-46C0-B964-E0BCCB7D0781}"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4B88-3971-49A5-B3B3-FA3C366810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EA0F0-ABBD-46C0-B964-E0BCCB7D0781}"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4B88-3971-49A5-B3B3-FA3C3668104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EA0F0-ABBD-46C0-B964-E0BCCB7D0781}" type="datetimeFigureOut">
              <a:rPr lang="en-US" smtClean="0"/>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4B88-3971-49A5-B3B3-FA3C366810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50EA0F0-ABBD-46C0-B964-E0BCCB7D0781}" type="datetimeFigureOut">
              <a:rPr lang="en-US" smtClean="0"/>
              <a:t>12/1/2011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4404B88-3971-49A5-B3B3-FA3C366810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lumMod val="65000"/>
                  </a:schemeClr>
                </a:solidFill>
              </a:rPr>
              <a:t>Charles I</a:t>
            </a:r>
            <a:endParaRPr lang="en-US" dirty="0">
              <a:solidFill>
                <a:schemeClr val="bg1">
                  <a:lumMod val="65000"/>
                </a:schemeClr>
              </a:solidFill>
            </a:endParaRPr>
          </a:p>
        </p:txBody>
      </p:sp>
      <p:sp>
        <p:nvSpPr>
          <p:cNvPr id="3" name="Subtitle 2"/>
          <p:cNvSpPr>
            <a:spLocks noGrp="1"/>
          </p:cNvSpPr>
          <p:nvPr>
            <p:ph type="subTitle" idx="1"/>
          </p:nvPr>
        </p:nvSpPr>
        <p:spPr/>
        <p:txBody>
          <a:bodyPr>
            <a:normAutofit fontScale="47500" lnSpcReduction="20000"/>
          </a:bodyPr>
          <a:lstStyle/>
          <a:p>
            <a:r>
              <a:rPr lang="en-US" dirty="0" smtClean="0">
                <a:solidFill>
                  <a:schemeClr val="bg1">
                    <a:lumMod val="50000"/>
                  </a:schemeClr>
                </a:solidFill>
              </a:rPr>
              <a:t>William Howard</a:t>
            </a:r>
          </a:p>
          <a:p>
            <a:r>
              <a:rPr lang="en-US" dirty="0" smtClean="0">
                <a:solidFill>
                  <a:schemeClr val="bg1">
                    <a:lumMod val="50000"/>
                  </a:schemeClr>
                </a:solidFill>
              </a:rPr>
              <a:t>B1</a:t>
            </a:r>
          </a:p>
          <a:p>
            <a:r>
              <a:rPr lang="en-US" dirty="0" smtClean="0">
                <a:solidFill>
                  <a:schemeClr val="bg1">
                    <a:lumMod val="50000"/>
                  </a:schemeClr>
                </a:solidFill>
              </a:rPr>
              <a:t>11/22/11</a:t>
            </a:r>
            <a:endParaRPr lang="en-US" dirty="0">
              <a:solidFill>
                <a:schemeClr val="bg1">
                  <a:lumMod val="50000"/>
                </a:schemeClr>
              </a:solidFill>
            </a:endParaRPr>
          </a:p>
        </p:txBody>
      </p:sp>
    </p:spTree>
    <p:extLst>
      <p:ext uri="{BB962C8B-B14F-4D97-AF65-F5344CB8AC3E}">
        <p14:creationId xmlns:p14="http://schemas.microsoft.com/office/powerpoint/2010/main" val="390491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a:t>
            </a:r>
            <a:endParaRPr lang="en-US" sz="2800" dirty="0"/>
          </a:p>
        </p:txBody>
      </p:sp>
      <p:sp>
        <p:nvSpPr>
          <p:cNvPr id="3" name="Content Placeholder 2"/>
          <p:cNvSpPr>
            <a:spLocks noGrp="1"/>
          </p:cNvSpPr>
          <p:nvPr>
            <p:ph idx="1"/>
          </p:nvPr>
        </p:nvSpPr>
        <p:spPr/>
        <p:txBody>
          <a:bodyPr/>
          <a:lstStyle/>
          <a:p>
            <a:r>
              <a:rPr lang="en-US" dirty="0" smtClean="0"/>
              <a:t>Where was Charles I born?</a:t>
            </a:r>
          </a:p>
          <a:p>
            <a:r>
              <a:rPr lang="en-US" dirty="0" smtClean="0"/>
              <a:t>How did he become king?</a:t>
            </a:r>
          </a:p>
          <a:p>
            <a:r>
              <a:rPr lang="en-US" dirty="0" smtClean="0"/>
              <a:t>What petition did he write, and what was in it?</a:t>
            </a:r>
          </a:p>
          <a:p>
            <a:r>
              <a:rPr lang="en-US" dirty="0" smtClean="0"/>
              <a:t>What happened in his trial?</a:t>
            </a:r>
          </a:p>
          <a:p>
            <a:r>
              <a:rPr lang="en-US" dirty="0" smtClean="0"/>
              <a:t>What happened after </a:t>
            </a:r>
            <a:r>
              <a:rPr lang="en-US" smtClean="0"/>
              <a:t>his death?</a:t>
            </a:r>
            <a:endParaRPr lang="en-US" dirty="0" smtClean="0"/>
          </a:p>
          <a:p>
            <a:endParaRPr lang="en-US" dirty="0"/>
          </a:p>
        </p:txBody>
      </p:sp>
    </p:spTree>
    <p:extLst>
      <p:ext uri="{BB962C8B-B14F-4D97-AF65-F5344CB8AC3E}">
        <p14:creationId xmlns:p14="http://schemas.microsoft.com/office/powerpoint/2010/main" val="132766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Who is he?*</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Charles I was the King of England, Scotland, and Ireland from March 27 1625.</a:t>
            </a:r>
          </a:p>
          <a:p>
            <a:r>
              <a:rPr lang="en-US" dirty="0"/>
              <a:t>Charles was born at Fife in Scotland on 19 November 1600</a:t>
            </a:r>
            <a:r>
              <a:rPr lang="en-US" dirty="0" smtClean="0"/>
              <a:t>.</a:t>
            </a:r>
          </a:p>
          <a:p>
            <a:r>
              <a:rPr lang="en-US" dirty="0"/>
              <a:t>He was placed in the care of Lord and Lady Fyvie until the age of </a:t>
            </a:r>
            <a:r>
              <a:rPr lang="en-US" dirty="0" smtClean="0"/>
              <a:t>four.</a:t>
            </a:r>
          </a:p>
          <a:p>
            <a:r>
              <a:rPr lang="en-US" dirty="0" smtClean="0"/>
              <a:t>The he moved to England where he was bought up in the household of Sir Robert and Lady Carey</a:t>
            </a:r>
          </a:p>
          <a:p>
            <a:pPr indent="0">
              <a:buNone/>
            </a:pPr>
            <a:endParaRPr lang="en-US" dirty="0" smtClean="0"/>
          </a:p>
          <a:p>
            <a:endParaRPr lang="en-US" dirty="0"/>
          </a:p>
        </p:txBody>
      </p:sp>
    </p:spTree>
    <p:extLst>
      <p:ext uri="{BB962C8B-B14F-4D97-AF65-F5344CB8AC3E}">
        <p14:creationId xmlns:p14="http://schemas.microsoft.com/office/powerpoint/2010/main" val="139435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he became King</a:t>
            </a:r>
            <a:endParaRPr lang="en-US" sz="2800" dirty="0"/>
          </a:p>
        </p:txBody>
      </p:sp>
      <p:sp>
        <p:nvSpPr>
          <p:cNvPr id="3" name="Content Placeholder 2"/>
          <p:cNvSpPr>
            <a:spLocks noGrp="1"/>
          </p:cNvSpPr>
          <p:nvPr>
            <p:ph idx="1"/>
          </p:nvPr>
        </p:nvSpPr>
        <p:spPr/>
        <p:txBody>
          <a:bodyPr/>
          <a:lstStyle/>
          <a:p>
            <a:r>
              <a:rPr lang="en-US" dirty="0"/>
              <a:t>When </a:t>
            </a:r>
            <a:r>
              <a:rPr lang="en-US" dirty="0" smtClean="0"/>
              <a:t>his father, James I, </a:t>
            </a:r>
            <a:r>
              <a:rPr lang="en-US" dirty="0"/>
              <a:t>died in 1625, his son Charles became king. Later that year, Charles married Henrietta Maria, the fifteen-year-old daughter of Henri IV of France.</a:t>
            </a:r>
          </a:p>
        </p:txBody>
      </p:sp>
    </p:spTree>
    <p:extLst>
      <p:ext uri="{BB962C8B-B14F-4D97-AF65-F5344CB8AC3E}">
        <p14:creationId xmlns:p14="http://schemas.microsoft.com/office/powerpoint/2010/main" val="119296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Charles I fights Parliament </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By 1628, Charles was forced to call Parliament again. This time it refused to grant him any money until he signed a document  that is known as the Petition of Right. In this petition, the king agreed to four points:</a:t>
            </a:r>
          </a:p>
          <a:p>
            <a:pPr marL="285750" indent="-285750">
              <a:buFont typeface="Wingdings" pitchFamily="2" charset="2"/>
              <a:buChar char="§"/>
            </a:pPr>
            <a:r>
              <a:rPr lang="en-US" b="1" i="1" dirty="0" smtClean="0"/>
              <a:t>He would not imprison subjects without due cause.</a:t>
            </a:r>
          </a:p>
          <a:p>
            <a:pPr marL="285750" indent="-285750">
              <a:buFont typeface="Wingdings" pitchFamily="2" charset="2"/>
              <a:buChar char="§"/>
            </a:pPr>
            <a:r>
              <a:rPr lang="en-US" b="1" i="1" dirty="0" smtClean="0"/>
              <a:t>He would not  levy taxes without Parliament’s consent.</a:t>
            </a:r>
          </a:p>
          <a:p>
            <a:pPr marL="285750" indent="-285750">
              <a:buFont typeface="Wingdings" pitchFamily="2" charset="2"/>
              <a:buChar char="§"/>
            </a:pPr>
            <a:r>
              <a:rPr lang="en-US" b="1" i="1" dirty="0" smtClean="0"/>
              <a:t>He would  not house soldiers in private homes.</a:t>
            </a:r>
          </a:p>
          <a:p>
            <a:pPr marL="285750" indent="-285750">
              <a:buFont typeface="Wingdings" pitchFamily="2" charset="2"/>
              <a:buChar char="§"/>
            </a:pPr>
            <a:r>
              <a:rPr lang="en-US" b="1" i="1" dirty="0" smtClean="0"/>
              <a:t>He would not impose martial law in peacetime.</a:t>
            </a:r>
            <a:endParaRPr lang="en-US" b="1" i="1" dirty="0"/>
          </a:p>
        </p:txBody>
      </p:sp>
    </p:spTree>
    <p:extLst>
      <p:ext uri="{BB962C8B-B14F-4D97-AF65-F5344CB8AC3E}">
        <p14:creationId xmlns:p14="http://schemas.microsoft.com/office/powerpoint/2010/main" val="196936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Civil war</a:t>
            </a:r>
            <a:endParaRPr lang="en-US" sz="2800" dirty="0"/>
          </a:p>
        </p:txBody>
      </p:sp>
      <p:sp>
        <p:nvSpPr>
          <p:cNvPr id="3" name="Content Placeholder 2"/>
          <p:cNvSpPr>
            <a:spLocks noGrp="1"/>
          </p:cNvSpPr>
          <p:nvPr>
            <p:ph idx="1"/>
          </p:nvPr>
        </p:nvSpPr>
        <p:spPr/>
        <p:txBody>
          <a:bodyPr>
            <a:normAutofit fontScale="85000" lnSpcReduction="10000"/>
          </a:bodyPr>
          <a:lstStyle/>
          <a:p>
            <a:pPr indent="0">
              <a:buNone/>
            </a:pPr>
            <a:r>
              <a:rPr lang="en-US" dirty="0" smtClean="0"/>
              <a:t>Charles offended Puritans by upholding the rituals of the Anglican Church. In addition, in 1637, Charles tried to force the Presbyterian Scots to accept a version of the Anglican prayer book. He wanted both his kingdoms to follow one religion. The Scots rebelled, assembled a huge army, and threatened to invade England. During the autumn of 1641, Parliament passed laws to limit royal power. Furious, Charles tried to arrest Parliament’s leaders, but they escaped. Equally furious, a mob of Londoners raged outside the palace. Charles fled London and raised an army in the north of England, where people were loyal to him.</a:t>
            </a:r>
            <a:endParaRPr lang="en-US" dirty="0"/>
          </a:p>
        </p:txBody>
      </p:sp>
    </p:spTree>
    <p:extLst>
      <p:ext uri="{BB962C8B-B14F-4D97-AF65-F5344CB8AC3E}">
        <p14:creationId xmlns:p14="http://schemas.microsoft.com/office/powerpoint/2010/main" val="25249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English civil war</a:t>
            </a:r>
            <a:endParaRPr lang="en-US" sz="2800" dirty="0"/>
          </a:p>
        </p:txBody>
      </p:sp>
      <p:sp>
        <p:nvSpPr>
          <p:cNvPr id="3" name="Content Placeholder 2"/>
          <p:cNvSpPr>
            <a:spLocks noGrp="1"/>
          </p:cNvSpPr>
          <p:nvPr>
            <p:ph idx="1"/>
          </p:nvPr>
        </p:nvSpPr>
        <p:spPr/>
        <p:txBody>
          <a:bodyPr/>
          <a:lstStyle/>
          <a:p>
            <a:r>
              <a:rPr lang="en-US" dirty="0" smtClean="0"/>
              <a:t>From 1642 to 1649, supporters and opponents of King Charles fought the English Civil War. Those who remained loyal to Charles  were called Royalists or Cavaliers. At first neither side could gain a lasting advantage. However, by 1644 the Puritans found a general who could win-</a:t>
            </a:r>
            <a:r>
              <a:rPr lang="en-US" i="1" u="sng" dirty="0" smtClean="0"/>
              <a:t>Oliver Cromwell.</a:t>
            </a:r>
            <a:r>
              <a:rPr lang="en-US" dirty="0" smtClean="0"/>
              <a:t> In 1645, Cromwell’s New Model Army began defeating the Cavaliers, and the tide turned toward the Puritans. In 1647, they held the king prisoner.</a:t>
            </a:r>
            <a:endParaRPr lang="en-US" i="1" u="sng" dirty="0" smtClean="0"/>
          </a:p>
        </p:txBody>
      </p:sp>
    </p:spTree>
    <p:extLst>
      <p:ext uri="{BB962C8B-B14F-4D97-AF65-F5344CB8AC3E}">
        <p14:creationId xmlns:p14="http://schemas.microsoft.com/office/powerpoint/2010/main" val="123727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Charles's trial</a:t>
            </a:r>
            <a:endParaRPr lang="en-US" sz="2800" dirty="0"/>
          </a:p>
        </p:txBody>
      </p:sp>
      <p:sp>
        <p:nvSpPr>
          <p:cNvPr id="3" name="Content Placeholder 2"/>
          <p:cNvSpPr>
            <a:spLocks noGrp="1"/>
          </p:cNvSpPr>
          <p:nvPr>
            <p:ph idx="1"/>
          </p:nvPr>
        </p:nvSpPr>
        <p:spPr/>
        <p:txBody>
          <a:bodyPr/>
          <a:lstStyle/>
          <a:p>
            <a:r>
              <a:rPr lang="en-US" dirty="0" smtClean="0"/>
              <a:t>In 1649, Cromwell and the Puritans bought Charles to trial for treason against Parliament. They found him guilty and sentenced him to death. The execution of the king was revolutionary. Kings had often been overthrown, killed in battle, or  put to death in secret. Never before, however, had a reigning monarch faced a public trial and execution.</a:t>
            </a:r>
            <a:endParaRPr lang="en-US" dirty="0"/>
          </a:p>
        </p:txBody>
      </p:sp>
    </p:spTree>
    <p:extLst>
      <p:ext uri="{BB962C8B-B14F-4D97-AF65-F5344CB8AC3E}">
        <p14:creationId xmlns:p14="http://schemas.microsoft.com/office/powerpoint/2010/main" val="228285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After the kings death</a:t>
            </a:r>
            <a:endParaRPr lang="en-US" sz="2800" dirty="0"/>
          </a:p>
        </p:txBody>
      </p:sp>
      <p:sp>
        <p:nvSpPr>
          <p:cNvPr id="3" name="Content Placeholder 2"/>
          <p:cNvSpPr>
            <a:spLocks noGrp="1"/>
          </p:cNvSpPr>
          <p:nvPr>
            <p:ph idx="1"/>
          </p:nvPr>
        </p:nvSpPr>
        <p:spPr/>
        <p:txBody>
          <a:bodyPr/>
          <a:lstStyle/>
          <a:p>
            <a:r>
              <a:rPr lang="en-US" dirty="0" smtClean="0"/>
              <a:t>After the kings death Cromwell now held the reins of power. In 1649 the monarchy and the House of lords. He established a commonwealth, a republican form of government. In 1653, Cromwell sent home the remaining members of Parliament.</a:t>
            </a:r>
            <a:endParaRPr lang="en-US" dirty="0"/>
          </a:p>
        </p:txBody>
      </p:sp>
    </p:spTree>
    <p:extLst>
      <p:ext uri="{BB962C8B-B14F-4D97-AF65-F5344CB8AC3E}">
        <p14:creationId xmlns:p14="http://schemas.microsoft.com/office/powerpoint/2010/main" val="71925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Cromwell’s Rule</a:t>
            </a:r>
            <a:endParaRPr lang="en-US" sz="2800" dirty="0"/>
          </a:p>
        </p:txBody>
      </p:sp>
      <p:sp>
        <p:nvSpPr>
          <p:cNvPr id="3" name="Content Placeholder 2"/>
          <p:cNvSpPr>
            <a:spLocks noGrp="1"/>
          </p:cNvSpPr>
          <p:nvPr>
            <p:ph idx="1"/>
          </p:nvPr>
        </p:nvSpPr>
        <p:spPr/>
        <p:txBody>
          <a:bodyPr/>
          <a:lstStyle/>
          <a:p>
            <a:r>
              <a:rPr lang="en-US" dirty="0" smtClean="0"/>
              <a:t>Cromwell’s associate John Lambert drafted a constitution, the first written constitution of </a:t>
            </a:r>
            <a:r>
              <a:rPr lang="en-US" smtClean="0"/>
              <a:t>any  modern</a:t>
            </a:r>
            <a:endParaRPr lang="en-US" dirty="0"/>
          </a:p>
        </p:txBody>
      </p:sp>
    </p:spTree>
    <p:extLst>
      <p:ext uri="{BB962C8B-B14F-4D97-AF65-F5344CB8AC3E}">
        <p14:creationId xmlns:p14="http://schemas.microsoft.com/office/powerpoint/2010/main" val="3480935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cher xmlns="A5B54B7F-71BD-4146-912E-1032EB8716F8" xsi:nil="true"/>
    <Class xmlns="A5B54B7F-71BD-4146-912E-1032EB8716F8" xsi:nil="true"/>
    <Due_x0020_Date xmlns="A5B54B7F-71BD-4146-912E-1032EB8716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4BB5A5BD714641912E1032EB8716F8" ma:contentTypeVersion="0" ma:contentTypeDescription="Create a new document." ma:contentTypeScope="" ma:versionID="098b1f5651f29f643b8a60bdbe063ca2">
  <xsd:schema xmlns:xsd="http://www.w3.org/2001/XMLSchema" xmlns:xs="http://www.w3.org/2001/XMLSchema" xmlns:p="http://schemas.microsoft.com/office/2006/metadata/properties" xmlns:ns2="A5B54B7F-71BD-4146-912E-1032EB8716F8" targetNamespace="http://schemas.microsoft.com/office/2006/metadata/properties" ma:root="true" ma:fieldsID="c86a50ab4c1c26d98fa822c88d2c13fe" ns2:_="">
    <xsd:import namespace="A5B54B7F-71BD-4146-912E-1032EB8716F8"/>
    <xsd:element name="properties">
      <xsd:complexType>
        <xsd:sequence>
          <xsd:element name="documentManagement">
            <xsd:complexType>
              <xsd:all>
                <xsd:element ref="ns2:Class" minOccurs="0"/>
                <xsd:element ref="ns2:Teacher" minOccurs="0"/>
                <xsd:element ref="ns2:Du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54B7F-71BD-4146-912E-1032EB8716F8" elementFormDefault="qualified">
    <xsd:import namespace="http://schemas.microsoft.com/office/2006/documentManagement/types"/>
    <xsd:import namespace="http://schemas.microsoft.com/office/infopath/2007/PartnerControls"/>
    <xsd:element name="Class" ma:index="8" nillable="true" ma:displayName="Class" ma:internalName="Class">
      <xsd:simpleType>
        <xsd:restriction base="dms:Text">
          <xsd:maxLength value="255"/>
        </xsd:restriction>
      </xsd:simpleType>
    </xsd:element>
    <xsd:element name="Teacher" ma:index="9" nillable="true" ma:displayName="Teacher" ma:internalName="Teacher">
      <xsd:simpleType>
        <xsd:restriction base="dms:Text">
          <xsd:maxLength value="255"/>
        </xsd:restriction>
      </xsd:simpleType>
    </xsd:element>
    <xsd:element name="Due_x0020_Date" ma:index="10" nillable="true" ma:displayName="Due Date" ma:internalName="Due_x0020_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63A37A-E181-47BB-A528-451F5040D4E4}">
  <ds:schemaRefs>
    <ds:schemaRef ds:uri="http://purl.org/dc/elements/1.1/"/>
    <ds:schemaRef ds:uri="http://schemas.openxmlformats.org/package/2006/metadata/core-properties"/>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A5B54B7F-71BD-4146-912E-1032EB8716F8"/>
  </ds:schemaRefs>
</ds:datastoreItem>
</file>

<file path=customXml/itemProps2.xml><?xml version="1.0" encoding="utf-8"?>
<ds:datastoreItem xmlns:ds="http://schemas.openxmlformats.org/officeDocument/2006/customXml" ds:itemID="{AEBFDECC-EED6-42DB-8DA8-FDDDA0BB5496}">
  <ds:schemaRefs>
    <ds:schemaRef ds:uri="http://schemas.microsoft.com/sharepoint/v3/contenttype/forms"/>
  </ds:schemaRefs>
</ds:datastoreItem>
</file>

<file path=customXml/itemProps3.xml><?xml version="1.0" encoding="utf-8"?>
<ds:datastoreItem xmlns:ds="http://schemas.openxmlformats.org/officeDocument/2006/customXml" ds:itemID="{53E8BFF6-1F86-4A85-B9FB-B7A59AB39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54B7F-71BD-4146-912E-1032EB8716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Couture</Template>
  <TotalTime>95</TotalTime>
  <Words>577</Words>
  <Application>Microsoft Office PowerPoint</Application>
  <PresentationFormat>On-screen Show (4:3)</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Charles I</vt:lpstr>
      <vt:lpstr>Who is he?*</vt:lpstr>
      <vt:lpstr>How he became King</vt:lpstr>
      <vt:lpstr>Charles I fights Parliament </vt:lpstr>
      <vt:lpstr>Civil war</vt:lpstr>
      <vt:lpstr>English civil war</vt:lpstr>
      <vt:lpstr>Charles's trial</vt:lpstr>
      <vt:lpstr>After the kings death</vt:lpstr>
      <vt:lpstr>Cromwell’s Rule</vt:lpstr>
      <vt:lpstr>Questions</vt:lpstr>
    </vt:vector>
  </TitlesOfParts>
  <Company>Virginia Beach City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I</dc:title>
  <dc:creator>Charl</dc:creator>
  <cp:lastModifiedBy>Earl C. DeMott</cp:lastModifiedBy>
  <cp:revision>10</cp:revision>
  <dcterms:created xsi:type="dcterms:W3CDTF">2011-11-22T13:34:45Z</dcterms:created>
  <dcterms:modified xsi:type="dcterms:W3CDTF">2011-12-01T14:53:00Z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0x0101007F4BB5A5BD714641912E1032EB8716F8</vt:lpwstr>
  </property>
</Properties>
</file>