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636E3E9-0097-4FA4-9B49-7A592E337712}"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09FA8-6B51-4FEE-92F7-C4477CDF568F}"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E3E9-0097-4FA4-9B49-7A592E337712}"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09FA8-6B51-4FEE-92F7-C4477CDF56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E3E9-0097-4FA4-9B49-7A592E337712}"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09FA8-6B51-4FEE-92F7-C4477CDF56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E3E9-0097-4FA4-9B49-7A592E337712}"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09FA8-6B51-4FEE-92F7-C4477CDF56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636E3E9-0097-4FA4-9B49-7A592E337712}" type="datetimeFigureOut">
              <a:rPr lang="en-US" smtClean="0"/>
              <a:t>11/30/2011</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CAD09FA8-6B51-4FEE-92F7-C4477CDF568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6E3E9-0097-4FA4-9B49-7A592E337712}"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09FA8-6B51-4FEE-92F7-C4477CDF56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36E3E9-0097-4FA4-9B49-7A592E337712}" type="datetimeFigureOut">
              <a:rPr lang="en-US" smtClean="0"/>
              <a:t>11/30/2011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09FA8-6B51-4FEE-92F7-C4477CDF56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6E3E9-0097-4FA4-9B49-7A592E337712}" type="datetimeFigureOut">
              <a:rPr lang="en-US" smtClean="0"/>
              <a:t>11/30/2011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09FA8-6B51-4FEE-92F7-C4477CDF56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6E3E9-0097-4FA4-9B49-7A592E337712}" type="datetimeFigureOut">
              <a:rPr lang="en-US" smtClean="0"/>
              <a:t>11/30/2011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09FA8-6B51-4FEE-92F7-C4477CDF56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36E3E9-0097-4FA4-9B49-7A592E337712}"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09FA8-6B51-4FEE-92F7-C4477CDF568F}"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636E3E9-0097-4FA4-9B49-7A592E337712}"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09FA8-6B51-4FEE-92F7-C4477CDF568F}"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636E3E9-0097-4FA4-9B49-7A592E337712}" type="datetimeFigureOut">
              <a:rPr lang="en-US" smtClean="0"/>
              <a:t>11/30/2011</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AD09FA8-6B51-4FEE-92F7-C4477CDF568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Changes during the French Revolution</a:t>
            </a:r>
            <a:endParaRPr lang="en-US" dirty="0"/>
          </a:p>
        </p:txBody>
      </p:sp>
      <p:sp>
        <p:nvSpPr>
          <p:cNvPr id="3" name="Subtitle 2"/>
          <p:cNvSpPr>
            <a:spLocks noGrp="1"/>
          </p:cNvSpPr>
          <p:nvPr>
            <p:ph type="subTitle" idx="1"/>
          </p:nvPr>
        </p:nvSpPr>
        <p:spPr/>
        <p:txBody>
          <a:bodyPr>
            <a:normAutofit/>
          </a:bodyPr>
          <a:lstStyle/>
          <a:p>
            <a:r>
              <a:rPr lang="en-US" dirty="0" err="1" smtClean="0"/>
              <a:t>Aminah</a:t>
            </a:r>
            <a:r>
              <a:rPr lang="en-US" dirty="0" smtClean="0"/>
              <a:t> &amp; Jacob</a:t>
            </a:r>
          </a:p>
          <a:p>
            <a:r>
              <a:rPr lang="en-US" dirty="0" smtClean="0"/>
              <a:t>1B</a:t>
            </a:r>
            <a:endParaRPr lang="en-US" dirty="0"/>
          </a:p>
        </p:txBody>
      </p:sp>
    </p:spTree>
    <p:extLst>
      <p:ext uri="{BB962C8B-B14F-4D97-AF65-F5344CB8AC3E}">
        <p14:creationId xmlns:p14="http://schemas.microsoft.com/office/powerpoint/2010/main" val="2467021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a:t>
            </a:r>
            <a:endParaRPr lang="en-US" dirty="0"/>
          </a:p>
        </p:txBody>
      </p:sp>
      <p:sp>
        <p:nvSpPr>
          <p:cNvPr id="3" name="Content Placeholder 2"/>
          <p:cNvSpPr>
            <a:spLocks noGrp="1"/>
          </p:cNvSpPr>
          <p:nvPr>
            <p:ph idx="1"/>
          </p:nvPr>
        </p:nvSpPr>
        <p:spPr/>
        <p:txBody>
          <a:bodyPr/>
          <a:lstStyle/>
          <a:p>
            <a:r>
              <a:rPr lang="en-US" dirty="0" smtClean="0"/>
              <a:t>Jean-Paul Marat was a journalist writing about enemies of the </a:t>
            </a:r>
            <a:r>
              <a:rPr lang="en-US" dirty="0" err="1" smtClean="0"/>
              <a:t>revoultion</a:t>
            </a:r>
            <a:endParaRPr lang="en-US" dirty="0"/>
          </a:p>
        </p:txBody>
      </p:sp>
    </p:spTree>
    <p:extLst>
      <p:ext uri="{BB962C8B-B14F-4D97-AF65-F5344CB8AC3E}">
        <p14:creationId xmlns:p14="http://schemas.microsoft.com/office/powerpoint/2010/main" val="320486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Politically</a:t>
            </a:r>
            <a:endParaRPr lang="en-US" dirty="0"/>
          </a:p>
        </p:txBody>
      </p:sp>
      <p:sp>
        <p:nvSpPr>
          <p:cNvPr id="3" name="Content Placeholder 2"/>
          <p:cNvSpPr>
            <a:spLocks noGrp="1"/>
          </p:cNvSpPr>
          <p:nvPr>
            <p:ph idx="1"/>
          </p:nvPr>
        </p:nvSpPr>
        <p:spPr/>
        <p:txBody>
          <a:bodyPr>
            <a:normAutofit/>
          </a:bodyPr>
          <a:lstStyle/>
          <a:p>
            <a:r>
              <a:rPr lang="en-US" dirty="0" smtClean="0"/>
              <a:t>Politically France before the Revolution was a monarchy, the Revolution literally threw off the monarchy and embraced the notion of a Republic. They beheaded their king, Louis XVI, precipitating the French Revolutionary Wars. French was no longer an monarchy.</a:t>
            </a:r>
          </a:p>
          <a:p>
            <a:endParaRPr lang="en-US" dirty="0" smtClean="0"/>
          </a:p>
          <a:p>
            <a:pPr marL="0" indent="0">
              <a:buNone/>
            </a:pPr>
            <a:endParaRPr lang="en-US" dirty="0" smtClean="0"/>
          </a:p>
        </p:txBody>
      </p:sp>
    </p:spTree>
    <p:extLst>
      <p:ext uri="{BB962C8B-B14F-4D97-AF65-F5344CB8AC3E}">
        <p14:creationId xmlns:p14="http://schemas.microsoft.com/office/powerpoint/2010/main" val="1500612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Socially</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Of Frances 26 million inhabitants in 1790, about 90.5326% were poor peasants and farmers. The rest were either the nobility or the clergy. In fact, the very imbalance of the country socially begged for revolt. Each stratum of the society was called by one of three estates. The Church and clergy were the First Estate, the Nobility were the Second Estate, and the peasants were the Third Estate. </a:t>
            </a:r>
          </a:p>
          <a:p>
            <a:r>
              <a:rPr lang="en-US" dirty="0" smtClean="0"/>
              <a:t>After the Revolution all offices were open to those with the most talent.</a:t>
            </a:r>
          </a:p>
          <a:p>
            <a:endParaRPr lang="en-US" dirty="0" smtClean="0"/>
          </a:p>
          <a:p>
            <a:pPr marL="0" indent="0">
              <a:buNone/>
            </a:pPr>
            <a:endParaRPr lang="en-US" dirty="0" smtClean="0"/>
          </a:p>
        </p:txBody>
      </p:sp>
    </p:spTree>
    <p:extLst>
      <p:ext uri="{BB962C8B-B14F-4D97-AF65-F5344CB8AC3E}">
        <p14:creationId xmlns:p14="http://schemas.microsoft.com/office/powerpoint/2010/main" val="111892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Economically</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In this respect there was change on several levels. For one thing, the new government had to command revenues in a sensible fashion and keep the nation solvent, otherwise chaos would result. It almost did, especially after 1793 when the wars began. But Frances conquests themselves paid dividends in hard currency, as well as many of Europe's greatest art treasures. Under Napoleon the Bank of France was established and eventually the economy took form.</a:t>
            </a:r>
          </a:p>
          <a:p>
            <a:endParaRPr lang="en-US" dirty="0" smtClean="0"/>
          </a:p>
          <a:p>
            <a:pPr marL="0" indent="0">
              <a:buNone/>
            </a:pPr>
            <a:endParaRPr lang="en-US" dirty="0" smtClean="0"/>
          </a:p>
        </p:txBody>
      </p:sp>
    </p:spTree>
    <p:extLst>
      <p:ext uri="{BB962C8B-B14F-4D97-AF65-F5344CB8AC3E}">
        <p14:creationId xmlns:p14="http://schemas.microsoft.com/office/powerpoint/2010/main" val="55149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System</a:t>
            </a:r>
            <a:endParaRPr lang="en-US" dirty="0"/>
          </a:p>
        </p:txBody>
      </p:sp>
      <p:sp>
        <p:nvSpPr>
          <p:cNvPr id="3" name="Content Placeholder 2"/>
          <p:cNvSpPr>
            <a:spLocks noGrp="1"/>
          </p:cNvSpPr>
          <p:nvPr>
            <p:ph idx="1"/>
          </p:nvPr>
        </p:nvSpPr>
        <p:spPr/>
        <p:txBody>
          <a:bodyPr/>
          <a:lstStyle/>
          <a:p>
            <a:r>
              <a:rPr lang="en-US" dirty="0" smtClean="0"/>
              <a:t>The metric system is one of the longest lasting thought impacts of the Revolution In their attempts to revolutionize all parts of society, the French revolutionists created a system of measurement that would stand the test of time and come to be the predominant system of measurement in the world. </a:t>
            </a:r>
            <a:endParaRPr lang="en-US" dirty="0"/>
          </a:p>
        </p:txBody>
      </p:sp>
    </p:spTree>
    <p:extLst>
      <p:ext uri="{BB962C8B-B14F-4D97-AF65-F5344CB8AC3E}">
        <p14:creationId xmlns:p14="http://schemas.microsoft.com/office/powerpoint/2010/main" val="206605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a:t>
            </a:r>
            <a:endParaRPr lang="en-US" dirty="0"/>
          </a:p>
        </p:txBody>
      </p:sp>
      <p:sp>
        <p:nvSpPr>
          <p:cNvPr id="3" name="Content Placeholder 2"/>
          <p:cNvSpPr>
            <a:spLocks noGrp="1"/>
          </p:cNvSpPr>
          <p:nvPr>
            <p:ph idx="1"/>
          </p:nvPr>
        </p:nvSpPr>
        <p:spPr/>
        <p:txBody>
          <a:bodyPr/>
          <a:lstStyle/>
          <a:p>
            <a:r>
              <a:rPr lang="en-US" sz="2800" dirty="0" smtClean="0"/>
              <a:t>The king and Queen were executed and new forms of government were tried in an attempted to find stability.</a:t>
            </a:r>
          </a:p>
          <a:p>
            <a:endParaRPr lang="en-US" dirty="0"/>
          </a:p>
        </p:txBody>
      </p:sp>
    </p:spTree>
    <p:extLst>
      <p:ext uri="{BB962C8B-B14F-4D97-AF65-F5344CB8AC3E}">
        <p14:creationId xmlns:p14="http://schemas.microsoft.com/office/powerpoint/2010/main" val="272900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a:t>
            </a:r>
            <a:endParaRPr lang="en-US" dirty="0"/>
          </a:p>
        </p:txBody>
      </p:sp>
      <p:sp>
        <p:nvSpPr>
          <p:cNvPr id="3" name="Content Placeholder 2"/>
          <p:cNvSpPr>
            <a:spLocks noGrp="1"/>
          </p:cNvSpPr>
          <p:nvPr>
            <p:ph idx="1"/>
          </p:nvPr>
        </p:nvSpPr>
        <p:spPr/>
        <p:txBody>
          <a:bodyPr>
            <a:noAutofit/>
          </a:bodyPr>
          <a:lstStyle/>
          <a:p>
            <a:r>
              <a:rPr lang="en-US" sz="4800" dirty="0" smtClean="0"/>
              <a:t>The French Revolutionary Armies during the 1790’s and later Napoleon invaded and controlled large parts of Europe.</a:t>
            </a:r>
            <a:endParaRPr lang="en-US" sz="4800" dirty="0"/>
          </a:p>
        </p:txBody>
      </p:sp>
    </p:spTree>
    <p:extLst>
      <p:ext uri="{BB962C8B-B14F-4D97-AF65-F5344CB8AC3E}">
        <p14:creationId xmlns:p14="http://schemas.microsoft.com/office/powerpoint/2010/main" val="4270739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a:t>
            </a:r>
            <a:endParaRPr lang="en-US" dirty="0"/>
          </a:p>
        </p:txBody>
      </p:sp>
      <p:sp>
        <p:nvSpPr>
          <p:cNvPr id="3" name="Content Placeholder 2"/>
          <p:cNvSpPr>
            <a:spLocks noGrp="1"/>
          </p:cNvSpPr>
          <p:nvPr>
            <p:ph idx="1"/>
          </p:nvPr>
        </p:nvSpPr>
        <p:spPr/>
        <p:txBody>
          <a:bodyPr/>
          <a:lstStyle/>
          <a:p>
            <a:r>
              <a:rPr lang="en-US" dirty="0" smtClean="0"/>
              <a:t>French invasion removed the legal and economic barriers that had protected the nobility, clergy, guilds, and urban oligarchies and established the principle of equality before the law</a:t>
            </a:r>
            <a:endParaRPr lang="en-US" dirty="0"/>
          </a:p>
        </p:txBody>
      </p:sp>
    </p:spTree>
    <p:extLst>
      <p:ext uri="{BB962C8B-B14F-4D97-AF65-F5344CB8AC3E}">
        <p14:creationId xmlns:p14="http://schemas.microsoft.com/office/powerpoint/2010/main" val="3019496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Fact</a:t>
            </a:r>
            <a:endParaRPr lang="en-US" dirty="0"/>
          </a:p>
        </p:txBody>
      </p:sp>
      <p:sp>
        <p:nvSpPr>
          <p:cNvPr id="3" name="Content Placeholder 2"/>
          <p:cNvSpPr>
            <a:spLocks noGrp="1"/>
          </p:cNvSpPr>
          <p:nvPr>
            <p:ph idx="1"/>
          </p:nvPr>
        </p:nvSpPr>
        <p:spPr/>
        <p:txBody>
          <a:bodyPr/>
          <a:lstStyle/>
          <a:p>
            <a:r>
              <a:rPr lang="en-US" dirty="0" smtClean="0"/>
              <a:t>Someone </a:t>
            </a:r>
            <a:r>
              <a:rPr lang="en-US" dirty="0"/>
              <a:t>assonated </a:t>
            </a:r>
            <a:r>
              <a:rPr lang="en-US" dirty="0" smtClean="0"/>
              <a:t>Jean-</a:t>
            </a:r>
            <a:r>
              <a:rPr lang="en-US" dirty="0"/>
              <a:t>P</a:t>
            </a:r>
            <a:r>
              <a:rPr lang="en-US" dirty="0" smtClean="0"/>
              <a:t>aul Marat</a:t>
            </a:r>
            <a:endParaRPr lang="en-US" dirty="0"/>
          </a:p>
        </p:txBody>
      </p:sp>
    </p:spTree>
    <p:extLst>
      <p:ext uri="{BB962C8B-B14F-4D97-AF65-F5344CB8AC3E}">
        <p14:creationId xmlns:p14="http://schemas.microsoft.com/office/powerpoint/2010/main" val="1845138880"/>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ue_x0020_Date xmlns="57B3ED1B-065F-4C06-ADA1-9C43D8609E22" xsi:nil="true"/>
    <Class xmlns="57B3ED1B-065F-4C06-ADA1-9C43D8609E22">world history 2</Class>
    <Teacher xmlns="57B3ED1B-065F-4C06-ADA1-9C43D8609E22">mr.demott</Teach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EDB3575F06064CADA19C43D8609E22" ma:contentTypeVersion="0" ma:contentTypeDescription="Create a new document." ma:contentTypeScope="" ma:versionID="73f51ea704865d8f99abbc7eeeea0cbe">
  <xsd:schema xmlns:xsd="http://www.w3.org/2001/XMLSchema" xmlns:xs="http://www.w3.org/2001/XMLSchema" xmlns:p="http://schemas.microsoft.com/office/2006/metadata/properties" xmlns:ns2="57B3ED1B-065F-4C06-ADA1-9C43D8609E22" targetNamespace="http://schemas.microsoft.com/office/2006/metadata/properties" ma:root="true" ma:fieldsID="e08ede56ddbf278a502e57144fe630a8" ns2:_="">
    <xsd:import namespace="57B3ED1B-065F-4C06-ADA1-9C43D8609E22"/>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B3ED1B-065F-4C06-ADA1-9C43D8609E22" elementFormDefault="qualified">
    <xsd:import namespace="http://schemas.microsoft.com/office/2006/documentManagement/types"/>
    <xsd:import namespace="http://schemas.microsoft.com/office/infopath/2007/PartnerControl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A496AB-1996-4727-A24C-2E4568E16AB0}">
  <ds:schemaRefs>
    <ds:schemaRef ds:uri="http://purl.org/dc/dcmitype/"/>
    <ds:schemaRef ds:uri="http://schemas.openxmlformats.org/package/2006/metadata/core-properties"/>
    <ds:schemaRef ds:uri="http://schemas.microsoft.com/office/2006/metadata/properties"/>
    <ds:schemaRef ds:uri="57B3ED1B-065F-4C06-ADA1-9C43D8609E22"/>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B4911A08-9A36-4B24-A69A-05782F4133A1}">
  <ds:schemaRefs>
    <ds:schemaRef ds:uri="http://schemas.microsoft.com/sharepoint/v3/contenttype/forms"/>
  </ds:schemaRefs>
</ds:datastoreItem>
</file>

<file path=customXml/itemProps3.xml><?xml version="1.0" encoding="utf-8"?>
<ds:datastoreItem xmlns:ds="http://schemas.openxmlformats.org/officeDocument/2006/customXml" ds:itemID="{7C368C7A-C7BC-4AD6-BCB0-E410C59DB5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B3ED1B-065F-4C06-ADA1-9C43D8609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Thatch</Template>
  <TotalTime>40</TotalTime>
  <Words>374</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Thatch</vt:lpstr>
      <vt:lpstr>Changes during the French Revolution</vt:lpstr>
      <vt:lpstr>Politically</vt:lpstr>
      <vt:lpstr>Socially</vt:lpstr>
      <vt:lpstr>Economically</vt:lpstr>
      <vt:lpstr>Metric System</vt:lpstr>
      <vt:lpstr>Fact</vt:lpstr>
      <vt:lpstr>Fact</vt:lpstr>
      <vt:lpstr>Fact</vt:lpstr>
      <vt:lpstr>Fact</vt:lpstr>
      <vt:lpstr>Fact</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during the French Revolution</dc:title>
  <dc:creator>AMINAH Z BISHOP (582)</dc:creator>
  <cp:lastModifiedBy>Earl C. DeMott</cp:lastModifiedBy>
  <cp:revision>7</cp:revision>
  <dcterms:created xsi:type="dcterms:W3CDTF">2011-11-28T13:08:56Z</dcterms:created>
  <dcterms:modified xsi:type="dcterms:W3CDTF">2011-11-30T14:33:32Z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0x0101001BEDB3575F06064CADA19C43D8609E22</vt:lpwstr>
  </property>
</Properties>
</file>