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DE249A1-5689-754F-9327-AD8DB183F379}" type="datetimeFigureOut">
              <a:rPr lang="en-US" smtClean="0"/>
              <a:pPr/>
              <a:t>2/23/2011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552301B-420B-8B43-AF9F-2787C074A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itian_Revolution" TargetMode="External"/><Relationship Id="rId2" Type="http://schemas.openxmlformats.org/officeDocument/2006/relationships/hyperlink" Target="http://demott.weebly.com/uploads/5/1/2/7/5127112/crane20brinto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en.wikipedia.org/wiki/Spartic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Haitian Slave revolution &amp; Roman slave Rebellion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Compare &amp; Contrast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view for</a:t>
            </a:r>
            <a:br>
              <a:rPr lang="en-US" dirty="0" smtClean="0"/>
            </a:br>
            <a:r>
              <a:rPr lang="en-US" dirty="0" smtClean="0"/>
              <a:t>Haitian rebellion: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4873625" y="1207958"/>
            <a:ext cx="3813175" cy="4078148"/>
          </a:xfrm>
        </p:spPr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What: Haitian slave rebellion</a:t>
            </a:r>
          </a:p>
          <a:p>
            <a:r>
              <a:rPr lang="en-US" dirty="0" smtClean="0"/>
              <a:t>When: 1791-1804 (14 Aug.-18 Nov. 1803)</a:t>
            </a:r>
          </a:p>
          <a:p>
            <a:r>
              <a:rPr lang="en-US" dirty="0" smtClean="0"/>
              <a:t>Where: Saint Domingue</a:t>
            </a:r>
          </a:p>
          <a:p>
            <a:r>
              <a:rPr lang="en-US" dirty="0" smtClean="0"/>
              <a:t>Result: Haitian Victory!</a:t>
            </a:r>
          </a:p>
          <a:p>
            <a:r>
              <a:rPr lang="en-US" dirty="0" smtClean="0"/>
              <a:t>Territorial: Expulsion of the </a:t>
            </a:r>
            <a:r>
              <a:rPr lang="en-US" dirty="0"/>
              <a:t>F</a:t>
            </a:r>
            <a:r>
              <a:rPr lang="en-US" dirty="0" smtClean="0"/>
              <a:t>rench colonial.</a:t>
            </a:r>
          </a:p>
          <a:p>
            <a:r>
              <a:rPr lang="en-US" dirty="0" smtClean="0"/>
              <a:t>Changes: Government establishment of the independent republic of </a:t>
            </a:r>
            <a:r>
              <a:rPr lang="en-US" dirty="0"/>
              <a:t>H</a:t>
            </a:r>
            <a:r>
              <a:rPr lang="en-US" dirty="0" smtClean="0"/>
              <a:t>aiti.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611" y="1207958"/>
            <a:ext cx="4123190" cy="40781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rebellion was a struggle &amp; brutal conflict in the </a:t>
            </a:r>
            <a:r>
              <a:rPr lang="en-US" dirty="0"/>
              <a:t>F</a:t>
            </a:r>
            <a:r>
              <a:rPr lang="en-US" dirty="0" smtClean="0"/>
              <a:t>rench colony of Saint </a:t>
            </a:r>
            <a:r>
              <a:rPr lang="en-US" dirty="0" err="1" smtClean="0"/>
              <a:t>Domingue</a:t>
            </a:r>
            <a:r>
              <a:rPr lang="en-US" dirty="0" smtClean="0"/>
              <a:t>, leading to the termination of slavery!! Which established Haiti being the first republic ruled by people of </a:t>
            </a:r>
            <a:r>
              <a:rPr lang="en-US" dirty="0"/>
              <a:t>A</a:t>
            </a:r>
            <a:r>
              <a:rPr lang="en-US" dirty="0" smtClean="0"/>
              <a:t>frican ancestry.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Over view for Roman slave rebellion (Spartacus)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Who: Belligerents; Army of escaped slaves. &amp; Roman army</a:t>
            </a:r>
          </a:p>
          <a:p>
            <a:r>
              <a:rPr lang="en-US" dirty="0" smtClean="0"/>
              <a:t>What: Roman slave rebellion / The third servile war</a:t>
            </a:r>
          </a:p>
          <a:p>
            <a:r>
              <a:rPr lang="en-US" dirty="0" smtClean="0"/>
              <a:t>When: 73-71 B.C</a:t>
            </a:r>
          </a:p>
          <a:p>
            <a:r>
              <a:rPr lang="en-US" dirty="0" smtClean="0"/>
              <a:t>Where: Italy</a:t>
            </a:r>
          </a:p>
          <a:p>
            <a:r>
              <a:rPr lang="en-US" dirty="0" smtClean="0"/>
              <a:t>Result: Decisive Roman victory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42" y="1063416"/>
            <a:ext cx="3074487" cy="4369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slaves were escaped gladiators and other forms of lower classes in Europe, the strength of the slaves was; 120,000 escaped slaves &amp; gladiators, including non-combatants.</a:t>
            </a:r>
          </a:p>
          <a:p>
            <a:r>
              <a:rPr lang="en-US" dirty="0" smtClean="0"/>
              <a:t>Roman soldiers strength; 3,000 + Militia = 8 roman legions (40,000-50,000 men)</a:t>
            </a:r>
          </a:p>
          <a:p>
            <a:r>
              <a:rPr lang="en-US" dirty="0" smtClean="0"/>
              <a:t>Spartacus was the main leader of the slaves and he led them to many victories of battles but the Romans became to strong and over powered them.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the two rebellions/revolutions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Involved SLAVES.</a:t>
            </a:r>
          </a:p>
          <a:p>
            <a:r>
              <a:rPr lang="en-US" dirty="0" smtClean="0"/>
              <a:t>Both of them went through stage three of Britons theory: 1.Radicals Take Control 2.Moderates Driven From Power 3.Civil War 4.Foreign War 5.Centralization of Power in a Revolutionary Council Dominated by a Strong Man.</a:t>
            </a:r>
          </a:p>
          <a:p>
            <a:r>
              <a:rPr lang="en-US" dirty="0" smtClean="0"/>
              <a:t>Both rebellions had tyrannical rulers.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Contrasting the two rebellions/revolutions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With reading the Briton revolution paper, I would say that the Haitian rebellion made it all the way to the last stage in the process of revolution.</a:t>
            </a:r>
          </a:p>
          <a:p>
            <a:r>
              <a:rPr lang="en-US" dirty="0" smtClean="0"/>
              <a:t>The roman rebellion made it to about the 3</a:t>
            </a:r>
            <a:r>
              <a:rPr lang="en-US" baseline="30000" dirty="0" smtClean="0"/>
              <a:t>rd</a:t>
            </a:r>
            <a:r>
              <a:rPr lang="en-US" dirty="0" smtClean="0"/>
              <a:t> stage of the crisis stage, due to the flourishing power  of the Romans.</a:t>
            </a:r>
          </a:p>
          <a:p>
            <a:r>
              <a:rPr lang="en-US" dirty="0" smtClean="0"/>
              <a:t>The Haitian rebellion conquered and took over, making it better.</a:t>
            </a:r>
          </a:p>
          <a:p>
            <a:r>
              <a:rPr lang="en-US" dirty="0" smtClean="0"/>
              <a:t>Roman Rebellion failed and Romans took back over the land.</a:t>
            </a:r>
          </a:p>
          <a:p>
            <a:r>
              <a:rPr lang="en-US" dirty="0" smtClean="0"/>
              <a:t>The Roman rebellion was in the late past around 71-73 B.C</a:t>
            </a:r>
          </a:p>
          <a:p>
            <a:r>
              <a:rPr lang="en-US" dirty="0" smtClean="0"/>
              <a:t>The Haitian rebellion was in the later 1700’s to the early 1800’s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http://demott.weebly.com/uploads/5/1/2/7/5127112/crane20brinton.pdf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http://en.wikipedia.org/wiki/Haitian_Revolution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http://en.wikipedia.org/wiki/Sparticus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030" y="4254762"/>
            <a:ext cx="3071847" cy="230800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lass xmlns="30CB7A57-A6FE-4EB1-941B-C1F1956A0D99" xsi:nil="true"/>
    <Teacher xmlns="30CB7A57-A6FE-4EB1-941B-C1F1956A0D99" xsi:nil="true"/>
    <Due_x0020_Date xmlns="30CB7A57-A6FE-4EB1-941B-C1F1956A0D99">11:59 and 60 secs.</Due_x0020_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7ACB30FEA6B14E941BC1F1956A0D99" ma:contentTypeVersion="0" ma:contentTypeDescription="Create a new document." ma:contentTypeScope="" ma:versionID="375ad9e69ba364c0ef34ea0d29cd6175">
  <xsd:schema xmlns:xsd="http://www.w3.org/2001/XMLSchema" xmlns:p="http://schemas.microsoft.com/office/2006/metadata/properties" xmlns:ns2="30CB7A57-A6FE-4EB1-941B-C1F1956A0D99" targetNamespace="http://schemas.microsoft.com/office/2006/metadata/properties" ma:root="true" ma:fieldsID="716750b38f348bb46cb9bfed739ea57b" ns2:_="">
    <xsd:import namespace="30CB7A57-A6FE-4EB1-941B-C1F1956A0D99"/>
    <xsd:element name="properties">
      <xsd:complexType>
        <xsd:sequence>
          <xsd:element name="documentManagement">
            <xsd:complexType>
              <xsd:all>
                <xsd:element ref="ns2:Class" minOccurs="0"/>
                <xsd:element ref="ns2:Teacher" minOccurs="0"/>
                <xsd:element ref="ns2:Due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0CB7A57-A6FE-4EB1-941B-C1F1956A0D99" elementFormDefault="qualified">
    <xsd:import namespace="http://schemas.microsoft.com/office/2006/documentManagement/types"/>
    <xsd:element name="Class" ma:index="8" nillable="true" ma:displayName="Class" ma:internalName="Class">
      <xsd:simpleType>
        <xsd:restriction base="dms:Text">
          <xsd:maxLength value="255"/>
        </xsd:restriction>
      </xsd:simpleType>
    </xsd:element>
    <xsd:element name="Teacher" ma:index="9" nillable="true" ma:displayName="Teacher" ma:internalName="Teacher">
      <xsd:simpleType>
        <xsd:restriction base="dms:Text">
          <xsd:maxLength value="255"/>
        </xsd:restriction>
      </xsd:simpleType>
    </xsd:element>
    <xsd:element name="Due_x0020_Date" ma:index="10" nillable="true" ma:displayName="Due Date" ma:internalName="Due_x0020_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10CF3B1-8F39-49FF-A538-3070DBF8EBB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0CB7A57-A6FE-4EB1-941B-C1F1956A0D99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E3B9A49-90B7-4558-AEA0-B8C7E87429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BA1BB7-409A-4E86-868D-88D813C11C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B7A57-A6FE-4EB1-941B-C1F1956A0D9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53</TotalTime>
  <Words>377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Infusion</vt:lpstr>
      <vt:lpstr>Haitian Slave revolution &amp; Roman slave Rebellion</vt:lpstr>
      <vt:lpstr>Over view for Haitian rebellion:</vt:lpstr>
      <vt:lpstr>Continued… </vt:lpstr>
      <vt:lpstr>Over view for Roman slave rebellion (Spartacus)</vt:lpstr>
      <vt:lpstr>Continued…</vt:lpstr>
      <vt:lpstr>Comparing the two rebellions/revolutions</vt:lpstr>
      <vt:lpstr>Contrasting the two rebellions/revolutions</vt:lpstr>
      <vt:lpstr>Cites</vt:lpstr>
    </vt:vector>
  </TitlesOfParts>
  <Company>Regent SOG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Haitian Slave revolution &amp; Roman slave Rebellion</dc:title>
  <dc:creator>Caroline Burton</dc:creator>
  <cp:lastModifiedBy>ecdemott</cp:lastModifiedBy>
  <cp:revision>6</cp:revision>
  <dcterms:created xsi:type="dcterms:W3CDTF">2011-01-08T03:31:27Z</dcterms:created>
  <dcterms:modified xsi:type="dcterms:W3CDTF">2011-02-23T18:54:14Z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0x010100577ACB30FEA6B14E941BC1F1956A0D99</vt:lpwstr>
  </property>
</Properties>
</file>